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2" r:id="rId7"/>
    <p:sldId id="264" r:id="rId8"/>
    <p:sldId id="265" r:id="rId9"/>
    <p:sldId id="273" r:id="rId10"/>
    <p:sldId id="268" r:id="rId11"/>
    <p:sldId id="269" r:id="rId12"/>
    <p:sldId id="274" r:id="rId13"/>
    <p:sldId id="270" r:id="rId14"/>
    <p:sldId id="266" r:id="rId15"/>
    <p:sldId id="267" r:id="rId16"/>
    <p:sldId id="271" r:id="rId17"/>
  </p:sldIdLst>
  <p:sldSz cx="9144000" cy="5715000" type="screen16x10"/>
  <p:notesSz cx="6858000" cy="9144000"/>
  <p:defaultTextStyle>
    <a:lvl1pPr>
      <a:defRPr sz="2400">
        <a:latin typeface="FrnkGothITC Bk BT"/>
        <a:ea typeface="FrnkGothITC Bk BT"/>
        <a:cs typeface="FrnkGothITC Bk BT"/>
        <a:sym typeface="FrnkGothITC Bk BT"/>
      </a:defRPr>
    </a:lvl1pPr>
    <a:lvl2pPr indent="457200">
      <a:defRPr sz="2400">
        <a:latin typeface="FrnkGothITC Bk BT"/>
        <a:ea typeface="FrnkGothITC Bk BT"/>
        <a:cs typeface="FrnkGothITC Bk BT"/>
        <a:sym typeface="FrnkGothITC Bk BT"/>
      </a:defRPr>
    </a:lvl2pPr>
    <a:lvl3pPr indent="914400">
      <a:defRPr sz="2400">
        <a:latin typeface="FrnkGothITC Bk BT"/>
        <a:ea typeface="FrnkGothITC Bk BT"/>
        <a:cs typeface="FrnkGothITC Bk BT"/>
        <a:sym typeface="FrnkGothITC Bk BT"/>
      </a:defRPr>
    </a:lvl3pPr>
    <a:lvl4pPr indent="1371600">
      <a:defRPr sz="2400">
        <a:latin typeface="FrnkGothITC Bk BT"/>
        <a:ea typeface="FrnkGothITC Bk BT"/>
        <a:cs typeface="FrnkGothITC Bk BT"/>
        <a:sym typeface="FrnkGothITC Bk BT"/>
      </a:defRPr>
    </a:lvl4pPr>
    <a:lvl5pPr indent="1828800">
      <a:defRPr sz="2400">
        <a:latin typeface="FrnkGothITC Bk BT"/>
        <a:ea typeface="FrnkGothITC Bk BT"/>
        <a:cs typeface="FrnkGothITC Bk BT"/>
        <a:sym typeface="FrnkGothITC Bk BT"/>
      </a:defRPr>
    </a:lvl5pPr>
    <a:lvl6pPr indent="2286000">
      <a:defRPr sz="2400">
        <a:latin typeface="FrnkGothITC Bk BT"/>
        <a:ea typeface="FrnkGothITC Bk BT"/>
        <a:cs typeface="FrnkGothITC Bk BT"/>
        <a:sym typeface="FrnkGothITC Bk BT"/>
      </a:defRPr>
    </a:lvl6pPr>
    <a:lvl7pPr indent="2743200">
      <a:defRPr sz="2400">
        <a:latin typeface="FrnkGothITC Bk BT"/>
        <a:ea typeface="FrnkGothITC Bk BT"/>
        <a:cs typeface="FrnkGothITC Bk BT"/>
        <a:sym typeface="FrnkGothITC Bk BT"/>
      </a:defRPr>
    </a:lvl7pPr>
    <a:lvl8pPr indent="3200400">
      <a:defRPr sz="2400">
        <a:latin typeface="FrnkGothITC Bk BT"/>
        <a:ea typeface="FrnkGothITC Bk BT"/>
        <a:cs typeface="FrnkGothITC Bk BT"/>
        <a:sym typeface="FrnkGothITC Bk BT"/>
      </a:defRPr>
    </a:lvl8pPr>
    <a:lvl9pPr indent="3657600">
      <a:defRPr sz="2400">
        <a:latin typeface="FrnkGothITC Bk BT"/>
        <a:ea typeface="FrnkGothITC Bk BT"/>
        <a:cs typeface="FrnkGothITC Bk BT"/>
        <a:sym typeface="FrnkGothITC Bk B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FrnkGothITC Bk BT"/>
          <a:ea typeface="FrnkGothITC Bk BT"/>
          <a:cs typeface="FrnkGothITC Bk B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F3F4"/>
          </a:solidFill>
        </a:fill>
      </a:tcStyle>
    </a:wholeTbl>
    <a:band2H>
      <a:tcTxStyle/>
      <a:tcStyle>
        <a:tcBdr/>
        <a:fill>
          <a:solidFill>
            <a:srgbClr val="F3F9FA"/>
          </a:solidFill>
        </a:fill>
      </a:tcStyle>
    </a:band2H>
    <a:firstCol>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Col>
    <a:lastRow>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lastRow>
    <a:firstRow>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Row>
  </a:tblStyle>
  <a:tblStyle styleId="{C7B018BB-80A7-4F77-B60F-C8B233D01FF8}" styleName="">
    <a:tblBg/>
    <a:wholeTbl>
      <a:tcTxStyle b="on" i="on">
        <a:font>
          <a:latin typeface="FrnkGothITC Bk BT"/>
          <a:ea typeface="FrnkGothITC Bk BT"/>
          <a:cs typeface="FrnkGothITC Bk B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wholeTbl>
    <a:band2H>
      <a:tcTxStyle/>
      <a:tcStyle>
        <a:tcBdr/>
        <a:fill>
          <a:solidFill>
            <a:srgbClr val="FFFFFF"/>
          </a:solidFill>
        </a:fill>
      </a:tcStyle>
    </a:band2H>
    <a:firstCol>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Col>
    <a:lastRow>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lastRow>
    <a:firstRow>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Row>
  </a:tblStyle>
  <a:tblStyle styleId="{EEE7283C-3CF3-47DC-8721-378D4A62B228}" styleName="">
    <a:tblBg/>
    <a:wholeTbl>
      <a:tcTxStyle b="on" i="on">
        <a:font>
          <a:latin typeface="FrnkGothITC Bk BT"/>
          <a:ea typeface="FrnkGothITC Bk BT"/>
          <a:cs typeface="FrnkGothITC Bk B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D9"/>
          </a:solidFill>
        </a:fill>
      </a:tcStyle>
    </a:wholeTbl>
    <a:band2H>
      <a:tcTxStyle/>
      <a:tcStyle>
        <a:tcBdr/>
        <a:fill>
          <a:solidFill>
            <a:srgbClr val="E7E7ED"/>
          </a:solidFill>
        </a:fill>
      </a:tcStyle>
    </a:band2H>
    <a:firstCol>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D2D8A"/>
          </a:solidFill>
        </a:fill>
      </a:tcStyle>
    </a:firstCol>
    <a:lastRow>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D2D8A"/>
          </a:solidFill>
        </a:fill>
      </a:tcStyle>
    </a:lastRow>
    <a:firstRow>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D2D8A"/>
          </a:solidFill>
        </a:fill>
      </a:tcStyle>
    </a:firstRow>
  </a:tblStyle>
  <a:tblStyle styleId="{CF821DB8-F4EB-4A41-A1BA-3FCAFE7338EE}" styleName="">
    <a:tblBg/>
    <a:wholeTbl>
      <a:tcTxStyle b="on" i="on">
        <a:font>
          <a:latin typeface="FrnkGothITC Bk BT"/>
          <a:ea typeface="FrnkGothITC Bk BT"/>
          <a:cs typeface="FrnkGothITC Bk B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FrnkGothITC Bk BT"/>
          <a:ea typeface="FrnkGothITC Bk BT"/>
          <a:cs typeface="FrnkGothITC Bk B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FrnkGothITC Bk BT"/>
          <a:ea typeface="FrnkGothITC Bk BT"/>
          <a:cs typeface="FrnkGothITC Bk BT"/>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FrnkGothITC Bk BT"/>
          <a:ea typeface="FrnkGothITC Bk BT"/>
          <a:cs typeface="FrnkGothITC Bk BT"/>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BBE0E3"/>
          </a:solidFill>
        </a:fill>
      </a:tcStyle>
    </a:firstRow>
  </a:tblStyle>
  <a:tblStyle styleId="{33BA23B1-9221-436E-865A-0063620EA4FD}" styleName="">
    <a:tblBg/>
    <a:wholeTbl>
      <a:tcTxStyle b="on" i="on">
        <a:font>
          <a:latin typeface="FrnkGothITC Bk BT"/>
          <a:ea typeface="FrnkGothITC Bk BT"/>
          <a:cs typeface="FrnkGothITC Bk B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FrnkGothITC Bk BT"/>
          <a:ea typeface="FrnkGothITC Bk BT"/>
          <a:cs typeface="FrnkGothITC Bk B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FrnkGothITC Bk BT"/>
          <a:ea typeface="FrnkGothITC Bk BT"/>
          <a:cs typeface="FrnkGothITC Bk BT"/>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FrnkGothITC Bk BT"/>
          <a:ea typeface="FrnkGothITC Bk BT"/>
          <a:cs typeface="FrnkGothITC Bk BT"/>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FrnkGothITC Bk BT"/>
          <a:ea typeface="FrnkGothITC Bk BT"/>
          <a:cs typeface="FrnkGothITC Bk BT"/>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FrnkGothITC Bk BT"/>
          <a:ea typeface="FrnkGothITC Bk BT"/>
          <a:cs typeface="FrnkGothITC Bk BT"/>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0" d="100"/>
          <a:sy n="120" d="100"/>
        </p:scale>
        <p:origin x="-1272" y="-112"/>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93" name="Shape 9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845593154"/>
      </p:ext>
    </p:extLst>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Roman"/>
      </a:defRPr>
    </a:lvl1pPr>
    <a:lvl2pPr indent="228600" defTabSz="457200">
      <a:lnSpc>
        <a:spcPct val="125000"/>
      </a:lnSpc>
      <a:defRPr sz="2400">
        <a:latin typeface="+mn-lt"/>
        <a:ea typeface="+mn-ea"/>
        <a:cs typeface="+mn-cs"/>
        <a:sym typeface="Avenir Roman"/>
      </a:defRPr>
    </a:lvl2pPr>
    <a:lvl3pPr indent="457200" defTabSz="457200">
      <a:lnSpc>
        <a:spcPct val="125000"/>
      </a:lnSpc>
      <a:defRPr sz="2400">
        <a:latin typeface="+mn-lt"/>
        <a:ea typeface="+mn-ea"/>
        <a:cs typeface="+mn-cs"/>
        <a:sym typeface="Avenir Roman"/>
      </a:defRPr>
    </a:lvl3pPr>
    <a:lvl4pPr indent="685800" defTabSz="457200">
      <a:lnSpc>
        <a:spcPct val="125000"/>
      </a:lnSpc>
      <a:defRPr sz="2400">
        <a:latin typeface="+mn-lt"/>
        <a:ea typeface="+mn-ea"/>
        <a:cs typeface="+mn-cs"/>
        <a:sym typeface="Avenir Roman"/>
      </a:defRPr>
    </a:lvl4pPr>
    <a:lvl5pPr indent="914400" defTabSz="457200">
      <a:lnSpc>
        <a:spcPct val="125000"/>
      </a:lnSpc>
      <a:defRPr sz="2400">
        <a:latin typeface="+mn-lt"/>
        <a:ea typeface="+mn-ea"/>
        <a:cs typeface="+mn-cs"/>
        <a:sym typeface="Avenir Roman"/>
      </a:defRPr>
    </a:lvl5pPr>
    <a:lvl6pPr indent="1143000" defTabSz="457200">
      <a:lnSpc>
        <a:spcPct val="125000"/>
      </a:lnSpc>
      <a:defRPr sz="2400">
        <a:latin typeface="+mn-lt"/>
        <a:ea typeface="+mn-ea"/>
        <a:cs typeface="+mn-cs"/>
        <a:sym typeface="Avenir Roman"/>
      </a:defRPr>
    </a:lvl6pPr>
    <a:lvl7pPr indent="1371600" defTabSz="457200">
      <a:lnSpc>
        <a:spcPct val="125000"/>
      </a:lnSpc>
      <a:defRPr sz="2400">
        <a:latin typeface="+mn-lt"/>
        <a:ea typeface="+mn-ea"/>
        <a:cs typeface="+mn-cs"/>
        <a:sym typeface="Avenir Roman"/>
      </a:defRPr>
    </a:lvl7pPr>
    <a:lvl8pPr indent="1600200" defTabSz="457200">
      <a:lnSpc>
        <a:spcPct val="125000"/>
      </a:lnSpc>
      <a:defRPr sz="2400">
        <a:latin typeface="+mn-lt"/>
        <a:ea typeface="+mn-ea"/>
        <a:cs typeface="+mn-cs"/>
        <a:sym typeface="Avenir Roman"/>
      </a:defRPr>
    </a:lvl8pPr>
    <a:lvl9pPr indent="1828800" defTabSz="457200">
      <a:lnSpc>
        <a:spcPct val="125000"/>
      </a:lnSpc>
      <a:defRPr sz="2400">
        <a:latin typeface="+mn-lt"/>
        <a:ea typeface="+mn-ea"/>
        <a:cs typeface="+mn-cs"/>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noRot="1" noChangeAspect="1"/>
          </p:cNvSpPr>
          <p:nvPr>
            <p:ph type="sldImg"/>
          </p:nvPr>
        </p:nvSpPr>
        <p:spPr>
          <a:xfrm>
            <a:off x="685800" y="685800"/>
            <a:ext cx="5486400" cy="3429000"/>
          </a:xfrm>
          <a:prstGeom prst="rect">
            <a:avLst/>
          </a:prstGeom>
        </p:spPr>
        <p:txBody>
          <a:bodyPr/>
          <a:lstStyle/>
          <a:p>
            <a:pPr lvl="0"/>
            <a:endParaRPr/>
          </a:p>
        </p:txBody>
      </p:sp>
      <p:sp>
        <p:nvSpPr>
          <p:cNvPr id="108" name="Shape 108"/>
          <p:cNvSpPr>
            <a:spLocks noGrp="1"/>
          </p:cNvSpPr>
          <p:nvPr>
            <p:ph type="body" sz="quarter" idx="1"/>
          </p:nvPr>
        </p:nvSpPr>
        <p:spPr>
          <a:prstGeom prst="rect">
            <a:avLst/>
          </a:prstGeom>
        </p:spPr>
        <p:txBody>
          <a:bodyPr/>
          <a:lstStyle/>
          <a:p>
            <a:pPr lvl="0" defTabSz="914400">
              <a:lnSpc>
                <a:spcPct val="100000"/>
              </a:lnSpc>
              <a:spcBef>
                <a:spcPts val="400"/>
              </a:spcBef>
              <a:defRPr sz="1800"/>
            </a:pPr>
            <a:r>
              <a:rPr sz="1300">
                <a:latin typeface="Arial"/>
                <a:ea typeface="Arial"/>
                <a:cs typeface="Arial"/>
                <a:sym typeface="Arial"/>
              </a:rPr>
              <a:t>@Find</a:t>
            </a:r>
          </a:p>
          <a:p>
            <a:pPr lvl="0" defTabSz="914400">
              <a:lnSpc>
                <a:spcPct val="100000"/>
              </a:lnSpc>
              <a:spcBef>
                <a:spcPts val="400"/>
              </a:spcBef>
              <a:defRPr sz="1800"/>
            </a:pPr>
            <a:r>
              <a:rPr sz="1300">
                <a:latin typeface="Arial"/>
                <a:ea typeface="Arial"/>
                <a:cs typeface="Arial"/>
                <a:sym typeface="Arial"/>
              </a:rPr>
              <a:t>Page Factory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685800" y="685800"/>
            <a:ext cx="5486400" cy="3429000"/>
          </a:xfrm>
          <a:prstGeom prst="rect">
            <a:avLst/>
          </a:prstGeom>
        </p:spPr>
        <p:txBody>
          <a:bodyPr/>
          <a:lstStyle/>
          <a:p>
            <a:pPr lvl="0"/>
            <a:endParaRPr/>
          </a:p>
        </p:txBody>
      </p:sp>
      <p:sp>
        <p:nvSpPr>
          <p:cNvPr id="151" name="Shape 15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300">
                <a:latin typeface="Arial"/>
                <a:ea typeface="Arial"/>
                <a:cs typeface="Arial"/>
                <a:sym typeface="Arial"/>
              </a:rPr>
              <a:t>Build Tool – maven, Gradle, Ant</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CI – jenkins, Go, Hudson, Cruise Control</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BDD – Cucumber, JBehave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prstGeom prst="rect">
            <a:avLst/>
          </a:prstGeom>
        </p:spPr>
        <p:txBody>
          <a:bodyPr/>
          <a:lstStyle/>
          <a:p>
            <a:pPr lvl="0"/>
            <a:endParaRPr/>
          </a:p>
        </p:txBody>
      </p:sp>
      <p:sp>
        <p:nvSpPr>
          <p:cNvPr id="114" name="Shape 114"/>
          <p:cNvSpPr>
            <a:spLocks noGrp="1"/>
          </p:cNvSpPr>
          <p:nvPr>
            <p:ph type="body" sz="quarter" idx="1"/>
          </p:nvPr>
        </p:nvSpPr>
        <p:spPr>
          <a:prstGeom prst="rect">
            <a:avLst/>
          </a:prstGeom>
        </p:spPr>
        <p:txBody>
          <a:bodyPr/>
          <a:lstStyle/>
          <a:p>
            <a:pPr lvl="0" defTabSz="914400">
              <a:lnSpc>
                <a:spcPct val="100000"/>
              </a:lnSpc>
              <a:spcBef>
                <a:spcPts val="400"/>
              </a:spcBef>
              <a:defRPr sz="1800"/>
            </a:pPr>
            <a:r>
              <a:rPr sz="1300">
                <a:latin typeface="Arial"/>
                <a:ea typeface="Arial"/>
                <a:cs typeface="Arial"/>
                <a:sym typeface="Arial"/>
              </a:rPr>
              <a:t>Build Tool – maven, Gradle, Ant</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CI – jenkins, Go, Hudson, Cruise Control</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BDD – Cucumber, JBehave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685800" y="685800"/>
            <a:ext cx="5486400" cy="3429000"/>
          </a:xfrm>
          <a:prstGeom prst="rect">
            <a:avLst/>
          </a:prstGeom>
        </p:spPr>
        <p:txBody>
          <a:bodyPr/>
          <a:lstStyle/>
          <a:p>
            <a:pPr lvl="0"/>
            <a:endParaRPr/>
          </a:p>
        </p:txBody>
      </p:sp>
      <p:sp>
        <p:nvSpPr>
          <p:cNvPr id="125" name="Shape 125"/>
          <p:cNvSpPr>
            <a:spLocks noGrp="1"/>
          </p:cNvSpPr>
          <p:nvPr>
            <p:ph type="body" sz="quarter" idx="1"/>
          </p:nvPr>
        </p:nvSpPr>
        <p:spPr>
          <a:prstGeom prst="rect">
            <a:avLst/>
          </a:prstGeom>
        </p:spPr>
        <p:txBody>
          <a:bodyPr/>
          <a:lstStyle/>
          <a:p>
            <a:pPr lvl="0" defTabSz="914400">
              <a:lnSpc>
                <a:spcPct val="100000"/>
              </a:lnSpc>
              <a:spcBef>
                <a:spcPts val="400"/>
              </a:spcBef>
              <a:defRPr sz="1800"/>
            </a:pPr>
            <a:r>
              <a:rPr sz="1300">
                <a:latin typeface="Arial"/>
                <a:ea typeface="Arial"/>
                <a:cs typeface="Arial"/>
                <a:sym typeface="Arial"/>
              </a:rPr>
              <a:t>Build Tool – maven, Gradle, Ant</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CI – jenkins, Go, Hudson, Cruise Control</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BDD – Cucumber, JBehave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prstGeom prst="rect">
            <a:avLst/>
          </a:prstGeom>
        </p:spPr>
        <p:txBody>
          <a:bodyPr/>
          <a:lstStyle/>
          <a:p>
            <a:pPr lvl="0"/>
            <a:endParaRPr/>
          </a:p>
        </p:txBody>
      </p:sp>
      <p:sp>
        <p:nvSpPr>
          <p:cNvPr id="136" name="Shape 136"/>
          <p:cNvSpPr>
            <a:spLocks noGrp="1"/>
          </p:cNvSpPr>
          <p:nvPr>
            <p:ph type="body" sz="quarter" idx="1"/>
          </p:nvPr>
        </p:nvSpPr>
        <p:spPr>
          <a:prstGeom prst="rect">
            <a:avLst/>
          </a:prstGeom>
        </p:spPr>
        <p:txBody>
          <a:bodyPr/>
          <a:lstStyle/>
          <a:p>
            <a:pPr lvl="0" defTabSz="914400">
              <a:lnSpc>
                <a:spcPct val="100000"/>
              </a:lnSpc>
              <a:spcBef>
                <a:spcPts val="400"/>
              </a:spcBef>
              <a:defRPr sz="1800"/>
            </a:pPr>
            <a:r>
              <a:rPr sz="1300">
                <a:latin typeface="Arial"/>
                <a:ea typeface="Arial"/>
                <a:cs typeface="Arial"/>
                <a:sym typeface="Arial"/>
              </a:rPr>
              <a:t>Build Tool – maven, Gradle, Ant</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CI – jenkins, Go, Hudson, Cruise Control</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BDD – Cucumber, JBehave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pPr lvl="0"/>
            <a:endParaRPr/>
          </a:p>
        </p:txBody>
      </p:sp>
      <p:sp>
        <p:nvSpPr>
          <p:cNvPr id="142" name="Shape 142"/>
          <p:cNvSpPr>
            <a:spLocks noGrp="1"/>
          </p:cNvSpPr>
          <p:nvPr>
            <p:ph type="body" sz="quarter" idx="1"/>
          </p:nvPr>
        </p:nvSpPr>
        <p:spPr>
          <a:prstGeom prst="rect">
            <a:avLst/>
          </a:prstGeom>
        </p:spPr>
        <p:txBody>
          <a:bodyPr/>
          <a:lstStyle/>
          <a:p>
            <a:pPr lvl="0" defTabSz="914400">
              <a:lnSpc>
                <a:spcPct val="100000"/>
              </a:lnSpc>
              <a:spcBef>
                <a:spcPts val="400"/>
              </a:spcBef>
              <a:defRPr sz="1800"/>
            </a:pPr>
            <a:r>
              <a:rPr sz="1300">
                <a:latin typeface="Arial"/>
                <a:ea typeface="Arial"/>
                <a:cs typeface="Arial"/>
                <a:sym typeface="Arial"/>
              </a:rPr>
              <a:t>Build Tool – maven, Gradle, Ant</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CI – jenkins, Go, Hudson, Cruise Control</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BDD – Cucumber, JBehave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pPr lvl="0"/>
            <a:endParaRPr/>
          </a:p>
        </p:txBody>
      </p:sp>
      <p:sp>
        <p:nvSpPr>
          <p:cNvPr id="156" name="Shape 156"/>
          <p:cNvSpPr>
            <a:spLocks noGrp="1"/>
          </p:cNvSpPr>
          <p:nvPr>
            <p:ph type="body" sz="quarter" idx="1"/>
          </p:nvPr>
        </p:nvSpPr>
        <p:spPr>
          <a:prstGeom prst="rect">
            <a:avLst/>
          </a:prstGeom>
        </p:spPr>
        <p:txBody>
          <a:bodyPr/>
          <a:lstStyle/>
          <a:p>
            <a:pPr lvl="0" defTabSz="914400">
              <a:lnSpc>
                <a:spcPct val="100000"/>
              </a:lnSpc>
              <a:spcBef>
                <a:spcPts val="400"/>
              </a:spcBef>
              <a:defRPr sz="1800"/>
            </a:pPr>
            <a:r>
              <a:rPr sz="1300">
                <a:latin typeface="Arial"/>
                <a:ea typeface="Arial"/>
                <a:cs typeface="Arial"/>
                <a:sym typeface="Arial"/>
              </a:rPr>
              <a:t>Build Tool – maven, Gradle, Ant</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CI – jenkins, Go, Hudson, Cruise Control</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BDD – Cucumber, JBehave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pPr lvl="0"/>
            <a:endParaRPr/>
          </a:p>
        </p:txBody>
      </p:sp>
      <p:sp>
        <p:nvSpPr>
          <p:cNvPr id="161" name="Shape 16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300">
                <a:latin typeface="Arial"/>
                <a:ea typeface="Arial"/>
                <a:cs typeface="Arial"/>
                <a:sym typeface="Arial"/>
              </a:rPr>
              <a:t>Build Tool – maven, Gradle, Ant</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CI – jenkins, Go, Hudson, Cruise Control</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BDD – Cucumber, JBehave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pPr lvl="0"/>
            <a:endParaRPr/>
          </a:p>
        </p:txBody>
      </p:sp>
      <p:sp>
        <p:nvSpPr>
          <p:cNvPr id="166" name="Shape 166"/>
          <p:cNvSpPr>
            <a:spLocks noGrp="1"/>
          </p:cNvSpPr>
          <p:nvPr>
            <p:ph type="body" sz="quarter" idx="1"/>
          </p:nvPr>
        </p:nvSpPr>
        <p:spPr>
          <a:prstGeom prst="rect">
            <a:avLst/>
          </a:prstGeom>
        </p:spPr>
        <p:txBody>
          <a:bodyPr/>
          <a:lstStyle/>
          <a:p>
            <a:pPr lvl="0" defTabSz="914400">
              <a:lnSpc>
                <a:spcPct val="100000"/>
              </a:lnSpc>
              <a:spcBef>
                <a:spcPts val="400"/>
              </a:spcBef>
              <a:defRPr sz="1800"/>
            </a:pPr>
            <a:r>
              <a:rPr sz="1300">
                <a:latin typeface="Arial"/>
                <a:ea typeface="Arial"/>
                <a:cs typeface="Arial"/>
                <a:sym typeface="Arial"/>
              </a:rPr>
              <a:t>Build Tool – maven, Gradle, Ant</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CI – jenkins, Go, Hudson, Cruise Control</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BDD – Cucumber, JBehave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685800" y="685800"/>
            <a:ext cx="5486400" cy="3429000"/>
          </a:xfrm>
          <a:prstGeom prst="rect">
            <a:avLst/>
          </a:prstGeom>
        </p:spPr>
        <p:txBody>
          <a:bodyPr/>
          <a:lstStyle/>
          <a:p>
            <a:pPr lvl="0"/>
            <a:endParaRPr/>
          </a:p>
        </p:txBody>
      </p:sp>
      <p:sp>
        <p:nvSpPr>
          <p:cNvPr id="147" name="Shape 147"/>
          <p:cNvSpPr>
            <a:spLocks noGrp="1"/>
          </p:cNvSpPr>
          <p:nvPr>
            <p:ph type="body" sz="quarter" idx="1"/>
          </p:nvPr>
        </p:nvSpPr>
        <p:spPr>
          <a:prstGeom prst="rect">
            <a:avLst/>
          </a:prstGeom>
        </p:spPr>
        <p:txBody>
          <a:bodyPr/>
          <a:lstStyle/>
          <a:p>
            <a:pPr lvl="0" defTabSz="914400">
              <a:lnSpc>
                <a:spcPct val="100000"/>
              </a:lnSpc>
              <a:spcBef>
                <a:spcPts val="400"/>
              </a:spcBef>
              <a:defRPr sz="1800"/>
            </a:pPr>
            <a:r>
              <a:rPr sz="1300">
                <a:latin typeface="Arial"/>
                <a:ea typeface="Arial"/>
                <a:cs typeface="Arial"/>
                <a:sym typeface="Arial"/>
              </a:rPr>
              <a:t>Build Tool – maven, Gradle, Ant</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CI – jenkins, Go, Hudson, Cruise Control</a:t>
            </a:r>
          </a:p>
          <a:p>
            <a:pPr lvl="0" defTabSz="914400">
              <a:lnSpc>
                <a:spcPct val="100000"/>
              </a:lnSpc>
              <a:spcBef>
                <a:spcPts val="400"/>
              </a:spcBef>
              <a:defRPr sz="1800"/>
            </a:pPr>
            <a:endParaRPr sz="1300">
              <a:latin typeface="Arial"/>
              <a:ea typeface="Arial"/>
              <a:cs typeface="Arial"/>
              <a:sym typeface="Arial"/>
            </a:endParaRPr>
          </a:p>
          <a:p>
            <a:pPr lvl="0" defTabSz="914400">
              <a:lnSpc>
                <a:spcPct val="100000"/>
              </a:lnSpc>
              <a:spcBef>
                <a:spcPts val="400"/>
              </a:spcBef>
              <a:defRPr sz="1800"/>
            </a:pPr>
            <a:r>
              <a:rPr sz="1300">
                <a:latin typeface="Arial"/>
                <a:ea typeface="Arial"/>
                <a:cs typeface="Arial"/>
                <a:sym typeface="Arial"/>
              </a:rPr>
              <a:t>BDD – Cucumber, JBehave</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9.jpe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9.jpe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0" name="image7.pdf" descr="green double lines.eps"/>
          <p:cNvPicPr/>
          <p:nvPr/>
        </p:nvPicPr>
        <p:blipFill>
          <a:blip r:embed="rId2">
            <a:extLst/>
          </a:blip>
          <a:stretch>
            <a:fillRect/>
          </a:stretch>
        </p:blipFill>
        <p:spPr>
          <a:xfrm>
            <a:off x="372410" y="5240180"/>
            <a:ext cx="8423276" cy="111126"/>
          </a:xfrm>
          <a:prstGeom prst="rect">
            <a:avLst/>
          </a:prstGeom>
          <a:ln w="12700">
            <a:miter lim="400000"/>
          </a:ln>
        </p:spPr>
      </p:pic>
      <p:pic>
        <p:nvPicPr>
          <p:cNvPr id="11" name="image8.pdf" descr="green title page block.eps"/>
          <p:cNvPicPr/>
          <p:nvPr/>
        </p:nvPicPr>
        <p:blipFill>
          <a:blip r:embed="rId3">
            <a:extLst/>
          </a:blip>
          <a:stretch>
            <a:fillRect/>
          </a:stretch>
        </p:blipFill>
        <p:spPr>
          <a:xfrm>
            <a:off x="1976657" y="1865067"/>
            <a:ext cx="5190686" cy="1165861"/>
          </a:xfrm>
          <a:prstGeom prst="rect">
            <a:avLst/>
          </a:prstGeom>
          <a:ln w="12700">
            <a:miter lim="400000"/>
          </a:ln>
        </p:spPr>
      </p:pic>
      <p:sp>
        <p:nvSpPr>
          <p:cNvPr id="12" name="Shape 12"/>
          <p:cNvSpPr>
            <a:spLocks noGrp="1"/>
          </p:cNvSpPr>
          <p:nvPr>
            <p:ph type="title"/>
          </p:nvPr>
        </p:nvSpPr>
        <p:spPr>
          <a:xfrm>
            <a:off x="1485900" y="2296581"/>
            <a:ext cx="6172200" cy="586318"/>
          </a:xfrm>
          <a:prstGeom prst="rect">
            <a:avLst/>
          </a:prstGeom>
        </p:spPr>
        <p:txBody>
          <a:bodyPr lIns="45719" tIns="45719" rIns="45719" bIns="45719" anchor="ctr"/>
          <a:lstStyle>
            <a:lvl1pPr algn="ctr">
              <a:defRPr sz="2600">
                <a:latin typeface="Georgia"/>
                <a:ea typeface="Georgia"/>
                <a:cs typeface="Georgia"/>
                <a:sym typeface="Georgia"/>
              </a:defRPr>
            </a:lvl1pPr>
          </a:lstStyle>
          <a:p>
            <a:pPr lvl="0">
              <a:defRPr sz="1800">
                <a:solidFill>
                  <a:srgbClr val="000000"/>
                </a:solidFill>
              </a:defRPr>
            </a:pPr>
            <a:r>
              <a:rPr sz="2600">
                <a:solidFill>
                  <a:srgbClr val="313231"/>
                </a:solidFill>
              </a:rPr>
              <a:t>Click to edit Master title style</a:t>
            </a:r>
          </a:p>
        </p:txBody>
      </p:sp>
      <p:pic>
        <p:nvPicPr>
          <p:cNvPr id="13" name="image3.png" descr="tw_master logo.png"/>
          <p:cNvPicPr/>
          <p:nvPr/>
        </p:nvPicPr>
        <p:blipFill>
          <a:blip r:embed="rId4">
            <a:extLst/>
          </a:blip>
          <a:stretch>
            <a:fillRect/>
          </a:stretch>
        </p:blipFill>
        <p:spPr>
          <a:xfrm>
            <a:off x="3271666" y="1269955"/>
            <a:ext cx="2600669" cy="401682"/>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Sign_off + image">
    <p:spTree>
      <p:nvGrpSpPr>
        <p:cNvPr id="1" name=""/>
        <p:cNvGrpSpPr/>
        <p:nvPr/>
      </p:nvGrpSpPr>
      <p:grpSpPr>
        <a:xfrm>
          <a:off x="0" y="0"/>
          <a:ext cx="0" cy="0"/>
          <a:chOff x="0" y="0"/>
          <a:chExt cx="0" cy="0"/>
        </a:xfrm>
      </p:grpSpPr>
      <p:pic>
        <p:nvPicPr>
          <p:cNvPr id="69" name="image1.pdf" descr="green line.eps"/>
          <p:cNvPicPr/>
          <p:nvPr/>
        </p:nvPicPr>
        <p:blipFill>
          <a:blip r:embed="rId2">
            <a:extLst/>
          </a:blip>
          <a:stretch>
            <a:fillRect/>
          </a:stretch>
        </p:blipFill>
        <p:spPr>
          <a:xfrm>
            <a:off x="372410" y="929215"/>
            <a:ext cx="8423276" cy="111126"/>
          </a:xfrm>
          <a:prstGeom prst="rect">
            <a:avLst/>
          </a:prstGeom>
          <a:ln w="12700">
            <a:miter lim="400000"/>
          </a:ln>
        </p:spPr>
      </p:pic>
      <p:pic>
        <p:nvPicPr>
          <p:cNvPr id="70" name="image2.pdf" descr="TW logo white.eps"/>
          <p:cNvPicPr/>
          <p:nvPr/>
        </p:nvPicPr>
        <p:blipFill>
          <a:blip r:embed="rId3">
            <a:extLst/>
          </a:blip>
          <a:stretch>
            <a:fillRect/>
          </a:stretch>
        </p:blipFill>
        <p:spPr>
          <a:xfrm>
            <a:off x="7234767" y="5270503"/>
            <a:ext cx="1549401" cy="241301"/>
          </a:xfrm>
          <a:prstGeom prst="rect">
            <a:avLst/>
          </a:prstGeom>
          <a:ln w="12700">
            <a:miter lim="400000"/>
          </a:ln>
        </p:spPr>
      </p:pic>
      <p:pic>
        <p:nvPicPr>
          <p:cNvPr id="71" name="image3.png" descr="tw_master logo.png"/>
          <p:cNvPicPr/>
          <p:nvPr/>
        </p:nvPicPr>
        <p:blipFill>
          <a:blip r:embed="rId4">
            <a:extLst/>
          </a:blip>
          <a:stretch>
            <a:fillRect/>
          </a:stretch>
        </p:blipFill>
        <p:spPr>
          <a:xfrm>
            <a:off x="7228416" y="5238705"/>
            <a:ext cx="1575502" cy="243342"/>
          </a:xfrm>
          <a:prstGeom prst="rect">
            <a:avLst/>
          </a:prstGeom>
          <a:ln w="12700">
            <a:miter lim="400000"/>
          </a:ln>
        </p:spPr>
      </p:pic>
      <p:pic>
        <p:nvPicPr>
          <p:cNvPr id="72" name="image4.png" descr="VodQA logo_small.png"/>
          <p:cNvPicPr/>
          <p:nvPr/>
        </p:nvPicPr>
        <p:blipFill>
          <a:blip r:embed="rId5">
            <a:extLst/>
          </a:blip>
          <a:stretch>
            <a:fillRect/>
          </a:stretch>
        </p:blipFill>
        <p:spPr>
          <a:xfrm>
            <a:off x="596901" y="5118100"/>
            <a:ext cx="1252239" cy="596900"/>
          </a:xfrm>
          <a:prstGeom prst="rect">
            <a:avLst/>
          </a:prstGeom>
          <a:ln w="12700">
            <a:miter lim="400000"/>
          </a:ln>
        </p:spPr>
      </p:pic>
      <p:sp>
        <p:nvSpPr>
          <p:cNvPr id="73" name="Shape 73"/>
          <p:cNvSpPr/>
          <p:nvPr/>
        </p:nvSpPr>
        <p:spPr>
          <a:xfrm>
            <a:off x="794807" y="3236383"/>
            <a:ext cx="4099985"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77825" indent="-377825" algn="ctr">
              <a:spcBef>
                <a:spcPts val="300"/>
              </a:spcBef>
              <a:tabLst>
                <a:tab pos="812800" algn="l"/>
              </a:tabLst>
              <a:defRPr sz="1400">
                <a:solidFill>
                  <a:srgbClr val="D5E04E"/>
                </a:solidFill>
                <a:latin typeface="Arial"/>
                <a:ea typeface="Arial"/>
                <a:cs typeface="Arial"/>
                <a:sym typeface="Arial"/>
              </a:defRPr>
            </a:lvl1pPr>
          </a:lstStyle>
          <a:p>
            <a:pPr lvl="0">
              <a:defRPr sz="1800">
                <a:solidFill>
                  <a:srgbClr val="000000"/>
                </a:solidFill>
              </a:defRPr>
            </a:pPr>
            <a:r>
              <a:rPr sz="1400">
                <a:solidFill>
                  <a:srgbClr val="D5E04E"/>
                </a:solidFill>
              </a:rPr>
              <a:t>Contact us</a:t>
            </a:r>
          </a:p>
        </p:txBody>
      </p:sp>
      <p:sp>
        <p:nvSpPr>
          <p:cNvPr id="74" name="Shape 74"/>
          <p:cNvSpPr/>
          <p:nvPr/>
        </p:nvSpPr>
        <p:spPr>
          <a:xfrm>
            <a:off x="558800" y="1377993"/>
            <a:ext cx="4572000" cy="139343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sz="1800"/>
            </a:pPr>
            <a:r>
              <a:rPr sz="2400">
                <a:solidFill>
                  <a:srgbClr val="D5E04E"/>
                </a:solidFill>
                <a:latin typeface="Arial"/>
                <a:ea typeface="Arial"/>
                <a:cs typeface="Arial"/>
                <a:sym typeface="Arial"/>
              </a:rPr>
              <a:t>How can we help?</a:t>
            </a:r>
            <a:endParaRPr sz="2400">
              <a:latin typeface="Arial"/>
              <a:ea typeface="Arial"/>
              <a:cs typeface="Arial"/>
              <a:sym typeface="Arial"/>
            </a:endParaRPr>
          </a:p>
          <a:p>
            <a:pPr lvl="0" algn="ctr">
              <a:lnSpc>
                <a:spcPts val="1300"/>
              </a:lnSpc>
              <a:spcBef>
                <a:spcPts val="1000"/>
              </a:spcBef>
              <a:defRPr sz="1800"/>
            </a:pPr>
            <a:r>
              <a:rPr sz="1000">
                <a:latin typeface="Arial"/>
                <a:ea typeface="Arial"/>
                <a:cs typeface="Arial"/>
                <a:sym typeface="Arial"/>
              </a:rPr>
              <a:t>ThoughtWorks is a global custom software solutions consultancy trusted by many of the world’s leading businesses with their most complex and critical systems. We deliver consulting grounded in delivery expertise, build custom applications and help organisations across all market sectors to drive IT efficiency – working to an exceptionally high standard.</a:t>
            </a:r>
          </a:p>
        </p:txBody>
      </p:sp>
      <p:sp>
        <p:nvSpPr>
          <p:cNvPr id="75" name="Shape 75"/>
          <p:cNvSpPr/>
          <p:nvPr/>
        </p:nvSpPr>
        <p:spPr>
          <a:xfrm>
            <a:off x="515937" y="5319641"/>
            <a:ext cx="45720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88900" algn="l"/>
              </a:tabLst>
              <a:defRPr sz="800">
                <a:latin typeface="Arial"/>
                <a:ea typeface="Arial"/>
                <a:cs typeface="Arial"/>
                <a:sym typeface="Arial"/>
              </a:defRPr>
            </a:lvl1pPr>
          </a:lstStyle>
          <a:p>
            <a:pPr lvl="0">
              <a:defRPr sz="1800"/>
            </a:pPr>
            <a:r>
              <a:rPr sz="800"/>
              <a:t>Private and Confidential.  © 2012 ThoughtWorks.  All rights reserved.</a:t>
            </a:r>
          </a:p>
        </p:txBody>
      </p:sp>
      <p:sp>
        <p:nvSpPr>
          <p:cNvPr id="76" name="Shape 76"/>
          <p:cNvSpPr>
            <a:spLocks noGrp="1"/>
          </p:cNvSpPr>
          <p:nvPr>
            <p:ph type="body" idx="1"/>
          </p:nvPr>
        </p:nvSpPr>
        <p:spPr>
          <a:xfrm>
            <a:off x="1268147" y="3598864"/>
            <a:ext cx="3153306" cy="2116137"/>
          </a:xfrm>
          <a:prstGeom prst="rect">
            <a:avLst/>
          </a:prstGeom>
        </p:spPr>
        <p:txBody>
          <a:bodyPr/>
          <a:lstStyle>
            <a:lvl1pPr marL="377825" indent="-377825">
              <a:spcBef>
                <a:spcPts val="1000"/>
              </a:spcBef>
              <a:tabLst>
                <a:tab pos="812800" algn="l"/>
              </a:tabLst>
              <a:defRPr sz="1200">
                <a:solidFill>
                  <a:srgbClr val="000000"/>
                </a:solidFill>
                <a:latin typeface="Arial"/>
                <a:ea typeface="Arial"/>
                <a:cs typeface="Arial"/>
                <a:sym typeface="Arial"/>
              </a:defRPr>
            </a:lvl1pPr>
          </a:lstStyle>
          <a:p>
            <a:pPr lvl="0">
              <a:defRPr sz="1800"/>
            </a:pPr>
            <a:r>
              <a:rPr sz="1200"/>
              <a:t>&lt;insert contact details&gt;</a:t>
            </a:r>
          </a:p>
        </p:txBody>
      </p:sp>
      <p:pic>
        <p:nvPicPr>
          <p:cNvPr id="77" name="image7.pdf" descr="green double lines.eps"/>
          <p:cNvPicPr/>
          <p:nvPr/>
        </p:nvPicPr>
        <p:blipFill>
          <a:blip r:embed="rId6">
            <a:extLst/>
          </a:blip>
          <a:stretch>
            <a:fillRect/>
          </a:stretch>
        </p:blipFill>
        <p:spPr>
          <a:xfrm>
            <a:off x="372410" y="5003115"/>
            <a:ext cx="8423276" cy="111126"/>
          </a:xfrm>
          <a:prstGeom prst="rect">
            <a:avLst/>
          </a:prstGeom>
          <a:ln w="12700">
            <a:miter lim="400000"/>
          </a:ln>
        </p:spPr>
      </p:pic>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ign_off">
    <p:spTree>
      <p:nvGrpSpPr>
        <p:cNvPr id="1" name=""/>
        <p:cNvGrpSpPr/>
        <p:nvPr/>
      </p:nvGrpSpPr>
      <p:grpSpPr>
        <a:xfrm>
          <a:off x="0" y="0"/>
          <a:ext cx="0" cy="0"/>
          <a:chOff x="0" y="0"/>
          <a:chExt cx="0" cy="0"/>
        </a:xfrm>
      </p:grpSpPr>
      <p:pic>
        <p:nvPicPr>
          <p:cNvPr id="79" name="image1.pdf" descr="green line.eps"/>
          <p:cNvPicPr/>
          <p:nvPr/>
        </p:nvPicPr>
        <p:blipFill>
          <a:blip r:embed="rId2">
            <a:extLst/>
          </a:blip>
          <a:stretch>
            <a:fillRect/>
          </a:stretch>
        </p:blipFill>
        <p:spPr>
          <a:xfrm>
            <a:off x="372410" y="929215"/>
            <a:ext cx="8423276" cy="111126"/>
          </a:xfrm>
          <a:prstGeom prst="rect">
            <a:avLst/>
          </a:prstGeom>
          <a:ln w="12700">
            <a:miter lim="400000"/>
          </a:ln>
        </p:spPr>
      </p:pic>
      <p:pic>
        <p:nvPicPr>
          <p:cNvPr id="80" name="image2.pdf" descr="TW logo white.eps"/>
          <p:cNvPicPr/>
          <p:nvPr/>
        </p:nvPicPr>
        <p:blipFill>
          <a:blip r:embed="rId3">
            <a:extLst/>
          </a:blip>
          <a:stretch>
            <a:fillRect/>
          </a:stretch>
        </p:blipFill>
        <p:spPr>
          <a:xfrm>
            <a:off x="7234767" y="5270503"/>
            <a:ext cx="1549401" cy="241301"/>
          </a:xfrm>
          <a:prstGeom prst="rect">
            <a:avLst/>
          </a:prstGeom>
          <a:ln w="12700">
            <a:miter lim="400000"/>
          </a:ln>
        </p:spPr>
      </p:pic>
      <p:pic>
        <p:nvPicPr>
          <p:cNvPr id="81" name="image3.png" descr="tw_master logo.png"/>
          <p:cNvPicPr/>
          <p:nvPr/>
        </p:nvPicPr>
        <p:blipFill>
          <a:blip r:embed="rId4">
            <a:extLst/>
          </a:blip>
          <a:stretch>
            <a:fillRect/>
          </a:stretch>
        </p:blipFill>
        <p:spPr>
          <a:xfrm>
            <a:off x="7228416" y="5238705"/>
            <a:ext cx="1575502" cy="243342"/>
          </a:xfrm>
          <a:prstGeom prst="rect">
            <a:avLst/>
          </a:prstGeom>
          <a:ln w="12700">
            <a:miter lim="400000"/>
          </a:ln>
        </p:spPr>
      </p:pic>
      <p:pic>
        <p:nvPicPr>
          <p:cNvPr id="82" name="image4.png" descr="VodQA logo_small.png"/>
          <p:cNvPicPr/>
          <p:nvPr/>
        </p:nvPicPr>
        <p:blipFill>
          <a:blip r:embed="rId5">
            <a:extLst/>
          </a:blip>
          <a:stretch>
            <a:fillRect/>
          </a:stretch>
        </p:blipFill>
        <p:spPr>
          <a:xfrm>
            <a:off x="596901" y="5118100"/>
            <a:ext cx="1252239" cy="596900"/>
          </a:xfrm>
          <a:prstGeom prst="rect">
            <a:avLst/>
          </a:prstGeom>
          <a:ln w="12700">
            <a:miter lim="400000"/>
          </a:ln>
        </p:spPr>
      </p:pic>
      <p:sp>
        <p:nvSpPr>
          <p:cNvPr id="83" name="Shape 83"/>
          <p:cNvSpPr/>
          <p:nvPr/>
        </p:nvSpPr>
        <p:spPr>
          <a:xfrm>
            <a:off x="794807" y="3236383"/>
            <a:ext cx="4099985"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77825" indent="-377825" algn="ctr">
              <a:spcBef>
                <a:spcPts val="300"/>
              </a:spcBef>
              <a:tabLst>
                <a:tab pos="812800" algn="l"/>
              </a:tabLst>
              <a:defRPr sz="1400">
                <a:solidFill>
                  <a:srgbClr val="D5E04E"/>
                </a:solidFill>
                <a:latin typeface="Arial"/>
                <a:ea typeface="Arial"/>
                <a:cs typeface="Arial"/>
                <a:sym typeface="Arial"/>
              </a:defRPr>
            </a:lvl1pPr>
          </a:lstStyle>
          <a:p>
            <a:pPr lvl="0">
              <a:defRPr sz="1800">
                <a:solidFill>
                  <a:srgbClr val="000000"/>
                </a:solidFill>
              </a:defRPr>
            </a:pPr>
            <a:r>
              <a:rPr sz="1400">
                <a:solidFill>
                  <a:srgbClr val="D5E04E"/>
                </a:solidFill>
              </a:rPr>
              <a:t>Contact us</a:t>
            </a:r>
          </a:p>
        </p:txBody>
      </p:sp>
      <p:sp>
        <p:nvSpPr>
          <p:cNvPr id="84" name="Shape 84"/>
          <p:cNvSpPr/>
          <p:nvPr/>
        </p:nvSpPr>
        <p:spPr>
          <a:xfrm>
            <a:off x="558800" y="1377993"/>
            <a:ext cx="4572000" cy="139343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sz="1800"/>
            </a:pPr>
            <a:r>
              <a:rPr sz="2400">
                <a:solidFill>
                  <a:srgbClr val="D5E04E"/>
                </a:solidFill>
                <a:latin typeface="Arial"/>
                <a:ea typeface="Arial"/>
                <a:cs typeface="Arial"/>
                <a:sym typeface="Arial"/>
              </a:rPr>
              <a:t>How can we help?</a:t>
            </a:r>
            <a:endParaRPr sz="2400">
              <a:latin typeface="Arial"/>
              <a:ea typeface="Arial"/>
              <a:cs typeface="Arial"/>
              <a:sym typeface="Arial"/>
            </a:endParaRPr>
          </a:p>
          <a:p>
            <a:pPr lvl="0" algn="ctr">
              <a:lnSpc>
                <a:spcPts val="1300"/>
              </a:lnSpc>
              <a:spcBef>
                <a:spcPts val="1000"/>
              </a:spcBef>
              <a:defRPr sz="1800"/>
            </a:pPr>
            <a:r>
              <a:rPr sz="1000">
                <a:latin typeface="Arial"/>
                <a:ea typeface="Arial"/>
                <a:cs typeface="Arial"/>
                <a:sym typeface="Arial"/>
              </a:rPr>
              <a:t>ThoughtWorks is a global custom software solutions consultancy trusted by many of the world’s leading businesses with their most complex and critical systems. We deliver consulting grounded in delivery expertise, build custom applications and help organisations across all market sectors to drive IT efficiency – working to an exceptionally high standard.</a:t>
            </a:r>
          </a:p>
        </p:txBody>
      </p:sp>
      <p:sp>
        <p:nvSpPr>
          <p:cNvPr id="85" name="Shape 85"/>
          <p:cNvSpPr/>
          <p:nvPr/>
        </p:nvSpPr>
        <p:spPr>
          <a:xfrm>
            <a:off x="515937" y="5319641"/>
            <a:ext cx="45720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88900" algn="l"/>
              </a:tabLst>
              <a:defRPr sz="800">
                <a:latin typeface="Arial"/>
                <a:ea typeface="Arial"/>
                <a:cs typeface="Arial"/>
                <a:sym typeface="Arial"/>
              </a:defRPr>
            </a:lvl1pPr>
          </a:lstStyle>
          <a:p>
            <a:pPr lvl="0">
              <a:defRPr sz="1800"/>
            </a:pPr>
            <a:r>
              <a:rPr sz="800"/>
              <a:t>Private and Confidential.  © 2012 ThoughtWorks.  All rights reserved.</a:t>
            </a:r>
          </a:p>
        </p:txBody>
      </p:sp>
      <p:sp>
        <p:nvSpPr>
          <p:cNvPr id="86" name="Shape 86"/>
          <p:cNvSpPr>
            <a:spLocks noGrp="1"/>
          </p:cNvSpPr>
          <p:nvPr>
            <p:ph type="body" idx="1"/>
          </p:nvPr>
        </p:nvSpPr>
        <p:spPr>
          <a:xfrm>
            <a:off x="1268147" y="3598864"/>
            <a:ext cx="3153306" cy="2116137"/>
          </a:xfrm>
          <a:prstGeom prst="rect">
            <a:avLst/>
          </a:prstGeom>
        </p:spPr>
        <p:txBody>
          <a:bodyPr/>
          <a:lstStyle>
            <a:lvl1pPr marL="377825" indent="-377825">
              <a:spcBef>
                <a:spcPts val="1000"/>
              </a:spcBef>
              <a:tabLst>
                <a:tab pos="812800" algn="l"/>
              </a:tabLst>
              <a:defRPr sz="1200">
                <a:solidFill>
                  <a:srgbClr val="000000"/>
                </a:solidFill>
                <a:latin typeface="Arial"/>
                <a:ea typeface="Arial"/>
                <a:cs typeface="Arial"/>
                <a:sym typeface="Arial"/>
              </a:defRPr>
            </a:lvl1pPr>
          </a:lstStyle>
          <a:p>
            <a:pPr lvl="0">
              <a:defRPr sz="1800"/>
            </a:pPr>
            <a:r>
              <a:rPr sz="1200"/>
              <a:t>&lt;insert contact details&gt;</a:t>
            </a:r>
          </a:p>
        </p:txBody>
      </p:sp>
      <p:pic>
        <p:nvPicPr>
          <p:cNvPr id="87" name="image7.pdf" descr="green double lines.eps"/>
          <p:cNvPicPr/>
          <p:nvPr/>
        </p:nvPicPr>
        <p:blipFill>
          <a:blip r:embed="rId6">
            <a:extLst/>
          </a:blip>
          <a:stretch>
            <a:fillRect/>
          </a:stretch>
        </p:blipFill>
        <p:spPr>
          <a:xfrm>
            <a:off x="372410" y="5003115"/>
            <a:ext cx="8423276" cy="111126"/>
          </a:xfrm>
          <a:prstGeom prst="rect">
            <a:avLst/>
          </a:prstGeom>
          <a:ln w="12700">
            <a:miter lim="400000"/>
          </a:ln>
        </p:spPr>
      </p:pic>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9" name="Shape 89"/>
          <p:cNvSpPr>
            <a:spLocks noGrp="1"/>
          </p:cNvSpPr>
          <p:nvPr>
            <p:ph type="title"/>
          </p:nvPr>
        </p:nvSpPr>
        <p:spPr>
          <a:prstGeom prst="rect">
            <a:avLst/>
          </a:prstGeom>
        </p:spPr>
        <p:txBody>
          <a:bodyPr/>
          <a:lstStyle/>
          <a:p>
            <a:pPr lvl="0">
              <a:defRPr sz="1800">
                <a:solidFill>
                  <a:srgbClr val="000000"/>
                </a:solidFill>
              </a:defRPr>
            </a:pPr>
            <a:r>
              <a:rPr sz="3200">
                <a:solidFill>
                  <a:srgbClr val="313231"/>
                </a:solidFill>
              </a:rPr>
              <a:t>Click to edit Master title style</a:t>
            </a:r>
          </a:p>
        </p:txBody>
      </p:sp>
      <p:sp>
        <p:nvSpPr>
          <p:cNvPr id="90" name="Shape 90"/>
          <p:cNvSpPr>
            <a:spLocks noGrp="1"/>
          </p:cNvSpPr>
          <p:nvPr>
            <p:ph type="body" idx="1"/>
          </p:nvPr>
        </p:nvSpPr>
        <p:spPr>
          <a:prstGeom prst="rect">
            <a:avLst/>
          </a:prstGeom>
        </p:spPr>
        <p:txBody>
          <a:bodyPr/>
          <a:lstStyle/>
          <a:p>
            <a:pPr lvl="0">
              <a:defRPr sz="1800">
                <a:solidFill>
                  <a:srgbClr val="000000"/>
                </a:solidFill>
              </a:defRPr>
            </a:pPr>
            <a:r>
              <a:rPr sz="2000">
                <a:solidFill>
                  <a:srgbClr val="888888"/>
                </a:solidFill>
              </a:rPr>
              <a:t>Click to edit Master subtitle style</a:t>
            </a:r>
          </a:p>
        </p:txBody>
      </p:sp>
      <p:sp>
        <p:nvSpPr>
          <p:cNvPr id="91" name="Shape 9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 image">
    <p:spTree>
      <p:nvGrpSpPr>
        <p:cNvPr id="1" name=""/>
        <p:cNvGrpSpPr/>
        <p:nvPr/>
      </p:nvGrpSpPr>
      <p:grpSpPr>
        <a:xfrm>
          <a:off x="0" y="0"/>
          <a:ext cx="0" cy="0"/>
          <a:chOff x="0" y="0"/>
          <a:chExt cx="0" cy="0"/>
        </a:xfrm>
      </p:grpSpPr>
      <p:pic>
        <p:nvPicPr>
          <p:cNvPr id="15" name="image7.pdf" descr="green double lines.eps"/>
          <p:cNvPicPr/>
          <p:nvPr/>
        </p:nvPicPr>
        <p:blipFill>
          <a:blip r:embed="rId2">
            <a:extLst/>
          </a:blip>
          <a:stretch>
            <a:fillRect/>
          </a:stretch>
        </p:blipFill>
        <p:spPr>
          <a:xfrm>
            <a:off x="372410" y="5240180"/>
            <a:ext cx="8423276" cy="111126"/>
          </a:xfrm>
          <a:prstGeom prst="rect">
            <a:avLst/>
          </a:prstGeom>
          <a:ln w="12700">
            <a:miter lim="400000"/>
          </a:ln>
        </p:spPr>
      </p:pic>
      <p:pic>
        <p:nvPicPr>
          <p:cNvPr id="16" name="image8.pdf" descr="green title page block.eps"/>
          <p:cNvPicPr/>
          <p:nvPr/>
        </p:nvPicPr>
        <p:blipFill>
          <a:blip r:embed="rId3">
            <a:extLst/>
          </a:blip>
          <a:stretch>
            <a:fillRect/>
          </a:stretch>
        </p:blipFill>
        <p:spPr>
          <a:xfrm>
            <a:off x="1976657" y="1865067"/>
            <a:ext cx="5190686" cy="1165861"/>
          </a:xfrm>
          <a:prstGeom prst="rect">
            <a:avLst/>
          </a:prstGeom>
          <a:ln w="12700">
            <a:miter lim="400000"/>
          </a:ln>
        </p:spPr>
      </p:pic>
      <p:sp>
        <p:nvSpPr>
          <p:cNvPr id="17" name="Shape 17"/>
          <p:cNvSpPr>
            <a:spLocks noGrp="1"/>
          </p:cNvSpPr>
          <p:nvPr>
            <p:ph type="title"/>
          </p:nvPr>
        </p:nvSpPr>
        <p:spPr>
          <a:xfrm>
            <a:off x="1485900" y="2296581"/>
            <a:ext cx="6172200" cy="586318"/>
          </a:xfrm>
          <a:prstGeom prst="rect">
            <a:avLst/>
          </a:prstGeom>
        </p:spPr>
        <p:txBody>
          <a:bodyPr lIns="45719" tIns="45719" rIns="45719" bIns="45719" anchor="ctr"/>
          <a:lstStyle>
            <a:lvl1pPr algn="ctr">
              <a:defRPr sz="2600">
                <a:latin typeface="Georgia"/>
                <a:ea typeface="Georgia"/>
                <a:cs typeface="Georgia"/>
                <a:sym typeface="Georgia"/>
              </a:defRPr>
            </a:lvl1pPr>
          </a:lstStyle>
          <a:p>
            <a:pPr lvl="0">
              <a:defRPr sz="1800">
                <a:solidFill>
                  <a:srgbClr val="000000"/>
                </a:solidFill>
              </a:defRPr>
            </a:pPr>
            <a:r>
              <a:rPr sz="2600">
                <a:solidFill>
                  <a:srgbClr val="313231"/>
                </a:solidFill>
              </a:rPr>
              <a:t>Click to edit Master title style</a:t>
            </a:r>
          </a:p>
        </p:txBody>
      </p:sp>
      <p:pic>
        <p:nvPicPr>
          <p:cNvPr id="18" name="image3.png" descr="tw_master logo.png"/>
          <p:cNvPicPr/>
          <p:nvPr/>
        </p:nvPicPr>
        <p:blipFill>
          <a:blip r:embed="rId4">
            <a:extLst/>
          </a:blip>
          <a:stretch>
            <a:fillRect/>
          </a:stretch>
        </p:blipFill>
        <p:spPr>
          <a:xfrm>
            <a:off x="3271666" y="1269955"/>
            <a:ext cx="2600669" cy="401682"/>
          </a:xfrm>
          <a:prstGeom prst="rect">
            <a:avLst/>
          </a:prstGeom>
          <a:ln w="12700">
            <a:miter lim="400000"/>
          </a:ln>
        </p:spPr>
      </p:pic>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ontent">
    <p:spTree>
      <p:nvGrpSpPr>
        <p:cNvPr id="1" name=""/>
        <p:cNvGrpSpPr/>
        <p:nvPr/>
      </p:nvGrpSpPr>
      <p:grpSpPr>
        <a:xfrm>
          <a:off x="0" y="0"/>
          <a:ext cx="0" cy="0"/>
          <a:chOff x="0" y="0"/>
          <a:chExt cx="0" cy="0"/>
        </a:xfrm>
      </p:grpSpPr>
      <p:pic>
        <p:nvPicPr>
          <p:cNvPr id="20" name="image1.pdf" descr="green line.eps"/>
          <p:cNvPicPr/>
          <p:nvPr/>
        </p:nvPicPr>
        <p:blipFill>
          <a:blip r:embed="rId2">
            <a:extLst/>
          </a:blip>
          <a:stretch>
            <a:fillRect/>
          </a:stretch>
        </p:blipFill>
        <p:spPr>
          <a:xfrm>
            <a:off x="372410" y="929215"/>
            <a:ext cx="8423276" cy="111126"/>
          </a:xfrm>
          <a:prstGeom prst="rect">
            <a:avLst/>
          </a:prstGeom>
          <a:ln w="12700">
            <a:miter lim="400000"/>
          </a:ln>
        </p:spPr>
      </p:pic>
      <p:pic>
        <p:nvPicPr>
          <p:cNvPr id="21" name="image2.pdf" descr="TW logo white.eps"/>
          <p:cNvPicPr/>
          <p:nvPr/>
        </p:nvPicPr>
        <p:blipFill>
          <a:blip r:embed="rId3">
            <a:extLst/>
          </a:blip>
          <a:stretch>
            <a:fillRect/>
          </a:stretch>
        </p:blipFill>
        <p:spPr>
          <a:xfrm>
            <a:off x="7234767" y="5270503"/>
            <a:ext cx="1549401" cy="241301"/>
          </a:xfrm>
          <a:prstGeom prst="rect">
            <a:avLst/>
          </a:prstGeom>
          <a:ln w="12700">
            <a:miter lim="400000"/>
          </a:ln>
        </p:spPr>
      </p:pic>
      <p:pic>
        <p:nvPicPr>
          <p:cNvPr id="22" name="image3.png" descr="tw_master logo.png"/>
          <p:cNvPicPr/>
          <p:nvPr/>
        </p:nvPicPr>
        <p:blipFill>
          <a:blip r:embed="rId4">
            <a:extLst/>
          </a:blip>
          <a:stretch>
            <a:fillRect/>
          </a:stretch>
        </p:blipFill>
        <p:spPr>
          <a:xfrm>
            <a:off x="7228416" y="5238705"/>
            <a:ext cx="1575502" cy="243342"/>
          </a:xfrm>
          <a:prstGeom prst="rect">
            <a:avLst/>
          </a:prstGeom>
          <a:ln w="12700">
            <a:miter lim="400000"/>
          </a:ln>
        </p:spPr>
      </p:pic>
      <p:pic>
        <p:nvPicPr>
          <p:cNvPr id="23" name="image4.png" descr="VodQA logo_small.png"/>
          <p:cNvPicPr/>
          <p:nvPr/>
        </p:nvPicPr>
        <p:blipFill>
          <a:blip r:embed="rId5">
            <a:extLst/>
          </a:blip>
          <a:stretch>
            <a:fillRect/>
          </a:stretch>
        </p:blipFill>
        <p:spPr>
          <a:xfrm>
            <a:off x="596901" y="5118100"/>
            <a:ext cx="1252239" cy="596900"/>
          </a:xfrm>
          <a:prstGeom prst="rect">
            <a:avLst/>
          </a:prstGeom>
          <a:ln w="12700">
            <a:miter lim="400000"/>
          </a:ln>
        </p:spPr>
      </p:pic>
      <p:sp>
        <p:nvSpPr>
          <p:cNvPr id="24" name="Shape 24"/>
          <p:cNvSpPr>
            <a:spLocks noGrp="1"/>
          </p:cNvSpPr>
          <p:nvPr>
            <p:ph type="title"/>
          </p:nvPr>
        </p:nvSpPr>
        <p:spPr>
          <a:xfrm>
            <a:off x="533400" y="402960"/>
            <a:ext cx="8007350" cy="1248040"/>
          </a:xfrm>
          <a:prstGeom prst="rect">
            <a:avLst/>
          </a:prstGeom>
        </p:spPr>
        <p:txBody>
          <a:bodyPr/>
          <a:lstStyle/>
          <a:p>
            <a:pPr lvl="0">
              <a:defRPr sz="1800">
                <a:solidFill>
                  <a:srgbClr val="000000"/>
                </a:solidFill>
              </a:defRPr>
            </a:pPr>
            <a:r>
              <a:rPr sz="3200">
                <a:solidFill>
                  <a:srgbClr val="313231"/>
                </a:solidFill>
              </a:rPr>
              <a:t>Click to edit Master title style</a:t>
            </a:r>
          </a:p>
        </p:txBody>
      </p:sp>
      <p:sp>
        <p:nvSpPr>
          <p:cNvPr id="25" name="Shape 25"/>
          <p:cNvSpPr>
            <a:spLocks noGrp="1"/>
          </p:cNvSpPr>
          <p:nvPr>
            <p:ph type="body" idx="1"/>
          </p:nvPr>
        </p:nvSpPr>
        <p:spPr>
          <a:xfrm>
            <a:off x="611187" y="1651000"/>
            <a:ext cx="7929562" cy="4064000"/>
          </a:xfrm>
          <a:prstGeom prst="rect">
            <a:avLst/>
          </a:prstGeom>
        </p:spPr>
        <p:txBody>
          <a:bodyPr/>
          <a:lstStyle>
            <a:lvl1pPr marL="377825" indent="-377825" algn="l">
              <a:buSzPct val="100000"/>
              <a:buBlip>
                <a:blip r:embed="rId6"/>
              </a:buBlip>
              <a:defRPr>
                <a:solidFill>
                  <a:srgbClr val="000000"/>
                </a:solidFill>
              </a:defRPr>
            </a:lvl1pPr>
            <a:lvl2pPr marL="763587" indent="-384175" algn="l">
              <a:buSzPct val="100000"/>
              <a:buBlip>
                <a:blip r:embed="rId7"/>
              </a:buBlip>
              <a:defRPr>
                <a:solidFill>
                  <a:srgbClr val="000000"/>
                </a:solidFill>
              </a:defRPr>
            </a:lvl2pPr>
            <a:lvl3pPr marL="1141412" indent="-376237" algn="l">
              <a:buSzPct val="100000"/>
              <a:buChar char="▪"/>
              <a:defRPr>
                <a:solidFill>
                  <a:srgbClr val="000000"/>
                </a:solidFill>
              </a:defRPr>
            </a:lvl3pPr>
            <a:lvl4pPr marL="1519237" indent="-376237" algn="l">
              <a:buSzPct val="100000"/>
              <a:buChar char="–"/>
              <a:defRPr>
                <a:solidFill>
                  <a:srgbClr val="000000"/>
                </a:solidFill>
              </a:defRPr>
            </a:lvl4pPr>
            <a:lvl5pPr marL="1905000" indent="-384175" algn="l">
              <a:buSzPct val="100000"/>
              <a:buChar char="»"/>
              <a:defRPr>
                <a:solidFill>
                  <a:srgbClr val="000000"/>
                </a:solidFill>
              </a:defRPr>
            </a:lvl5pPr>
          </a:lstStyle>
          <a:p>
            <a:pPr lvl="0">
              <a:defRPr sz="1800"/>
            </a:pPr>
            <a:r>
              <a:rPr sz="2000"/>
              <a:t>Click to edit Master text styles</a:t>
            </a:r>
          </a:p>
          <a:p>
            <a:pPr lvl="1">
              <a:defRPr sz="1800"/>
            </a:pPr>
            <a:r>
              <a:rPr sz="2000"/>
              <a:t>Second level</a:t>
            </a:r>
          </a:p>
          <a:p>
            <a:pPr lvl="2">
              <a:defRPr sz="1800"/>
            </a:pPr>
            <a:r>
              <a:rPr sz="2000"/>
              <a:t>Third level</a:t>
            </a:r>
          </a:p>
          <a:p>
            <a:pPr lvl="3">
              <a:defRPr sz="1800"/>
            </a:pPr>
            <a:r>
              <a:rPr sz="2000"/>
              <a:t>Fourth level</a:t>
            </a:r>
          </a:p>
          <a:p>
            <a:pPr lvl="4">
              <a:defRPr sz="1800"/>
            </a:pPr>
            <a:r>
              <a:rPr sz="2000"/>
              <a:t>Fifth level</a:t>
            </a:r>
          </a:p>
        </p:txBody>
      </p:sp>
      <p:pic>
        <p:nvPicPr>
          <p:cNvPr id="26" name="image7.pdf" descr="green double lines.eps"/>
          <p:cNvPicPr/>
          <p:nvPr/>
        </p:nvPicPr>
        <p:blipFill>
          <a:blip r:embed="rId8">
            <a:extLst/>
          </a:blip>
          <a:stretch>
            <a:fillRect/>
          </a:stretch>
        </p:blipFill>
        <p:spPr>
          <a:xfrm>
            <a:off x="372410" y="5003115"/>
            <a:ext cx="8423276" cy="111126"/>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ontent_2 column">
    <p:spTree>
      <p:nvGrpSpPr>
        <p:cNvPr id="1" name=""/>
        <p:cNvGrpSpPr/>
        <p:nvPr/>
      </p:nvGrpSpPr>
      <p:grpSpPr>
        <a:xfrm>
          <a:off x="0" y="0"/>
          <a:ext cx="0" cy="0"/>
          <a:chOff x="0" y="0"/>
          <a:chExt cx="0" cy="0"/>
        </a:xfrm>
      </p:grpSpPr>
      <p:pic>
        <p:nvPicPr>
          <p:cNvPr id="28" name="image1.pdf" descr="green line.eps"/>
          <p:cNvPicPr/>
          <p:nvPr/>
        </p:nvPicPr>
        <p:blipFill>
          <a:blip r:embed="rId2">
            <a:extLst/>
          </a:blip>
          <a:stretch>
            <a:fillRect/>
          </a:stretch>
        </p:blipFill>
        <p:spPr>
          <a:xfrm>
            <a:off x="372410" y="929215"/>
            <a:ext cx="8423276" cy="111126"/>
          </a:xfrm>
          <a:prstGeom prst="rect">
            <a:avLst/>
          </a:prstGeom>
          <a:ln w="12700">
            <a:miter lim="400000"/>
          </a:ln>
        </p:spPr>
      </p:pic>
      <p:pic>
        <p:nvPicPr>
          <p:cNvPr id="29" name="image2.pdf" descr="TW logo white.eps"/>
          <p:cNvPicPr/>
          <p:nvPr/>
        </p:nvPicPr>
        <p:blipFill>
          <a:blip r:embed="rId3">
            <a:extLst/>
          </a:blip>
          <a:stretch>
            <a:fillRect/>
          </a:stretch>
        </p:blipFill>
        <p:spPr>
          <a:xfrm>
            <a:off x="7234767" y="5270503"/>
            <a:ext cx="1549401" cy="241301"/>
          </a:xfrm>
          <a:prstGeom prst="rect">
            <a:avLst/>
          </a:prstGeom>
          <a:ln w="12700">
            <a:miter lim="400000"/>
          </a:ln>
        </p:spPr>
      </p:pic>
      <p:pic>
        <p:nvPicPr>
          <p:cNvPr id="30" name="image3.png" descr="tw_master logo.png"/>
          <p:cNvPicPr/>
          <p:nvPr/>
        </p:nvPicPr>
        <p:blipFill>
          <a:blip r:embed="rId4">
            <a:extLst/>
          </a:blip>
          <a:stretch>
            <a:fillRect/>
          </a:stretch>
        </p:blipFill>
        <p:spPr>
          <a:xfrm>
            <a:off x="7228416" y="5238705"/>
            <a:ext cx="1575502" cy="243342"/>
          </a:xfrm>
          <a:prstGeom prst="rect">
            <a:avLst/>
          </a:prstGeom>
          <a:ln w="12700">
            <a:miter lim="400000"/>
          </a:ln>
        </p:spPr>
      </p:pic>
      <p:pic>
        <p:nvPicPr>
          <p:cNvPr id="31" name="image4.png" descr="VodQA logo_small.png"/>
          <p:cNvPicPr/>
          <p:nvPr/>
        </p:nvPicPr>
        <p:blipFill>
          <a:blip r:embed="rId5">
            <a:extLst/>
          </a:blip>
          <a:stretch>
            <a:fillRect/>
          </a:stretch>
        </p:blipFill>
        <p:spPr>
          <a:xfrm>
            <a:off x="596901" y="5118100"/>
            <a:ext cx="1252239" cy="596900"/>
          </a:xfrm>
          <a:prstGeom prst="rect">
            <a:avLst/>
          </a:prstGeom>
          <a:ln w="12700">
            <a:miter lim="400000"/>
          </a:ln>
        </p:spPr>
      </p:pic>
      <p:sp>
        <p:nvSpPr>
          <p:cNvPr id="32" name="Shape 32"/>
          <p:cNvSpPr>
            <a:spLocks noGrp="1"/>
          </p:cNvSpPr>
          <p:nvPr>
            <p:ph type="title"/>
          </p:nvPr>
        </p:nvSpPr>
        <p:spPr>
          <a:xfrm>
            <a:off x="533400" y="402960"/>
            <a:ext cx="8007350" cy="1248040"/>
          </a:xfrm>
          <a:prstGeom prst="rect">
            <a:avLst/>
          </a:prstGeom>
        </p:spPr>
        <p:txBody>
          <a:bodyPr/>
          <a:lstStyle/>
          <a:p>
            <a:pPr lvl="0">
              <a:defRPr sz="1800">
                <a:solidFill>
                  <a:srgbClr val="000000"/>
                </a:solidFill>
              </a:defRPr>
            </a:pPr>
            <a:r>
              <a:rPr sz="3200">
                <a:solidFill>
                  <a:srgbClr val="313231"/>
                </a:solidFill>
              </a:rPr>
              <a:t>Click to edit Master title style</a:t>
            </a:r>
          </a:p>
        </p:txBody>
      </p:sp>
      <p:sp>
        <p:nvSpPr>
          <p:cNvPr id="33" name="Shape 33"/>
          <p:cNvSpPr>
            <a:spLocks noGrp="1"/>
          </p:cNvSpPr>
          <p:nvPr>
            <p:ph type="body" idx="1"/>
          </p:nvPr>
        </p:nvSpPr>
        <p:spPr>
          <a:xfrm>
            <a:off x="611187" y="1651000"/>
            <a:ext cx="3657601" cy="4064000"/>
          </a:xfrm>
          <a:prstGeom prst="rect">
            <a:avLst/>
          </a:prstGeom>
        </p:spPr>
        <p:txBody>
          <a:bodyPr/>
          <a:lstStyle>
            <a:lvl1pPr marL="377825" indent="-377825" algn="l">
              <a:buSzPct val="100000"/>
              <a:buBlip>
                <a:blip r:embed="rId6"/>
              </a:buBlip>
              <a:defRPr>
                <a:solidFill>
                  <a:srgbClr val="000000"/>
                </a:solidFill>
              </a:defRPr>
            </a:lvl1pPr>
            <a:lvl2pPr marL="763587" indent="-384175" algn="l">
              <a:buSzPct val="100000"/>
              <a:buBlip>
                <a:blip r:embed="rId7"/>
              </a:buBlip>
              <a:defRPr>
                <a:solidFill>
                  <a:srgbClr val="000000"/>
                </a:solidFill>
              </a:defRPr>
            </a:lvl2pPr>
            <a:lvl3pPr marL="1141412" indent="-376237" algn="l">
              <a:buSzPct val="100000"/>
              <a:buChar char="▪"/>
              <a:defRPr>
                <a:solidFill>
                  <a:srgbClr val="000000"/>
                </a:solidFill>
              </a:defRPr>
            </a:lvl3pPr>
            <a:lvl4pPr marL="1519237" indent="-376237" algn="l">
              <a:buSzPct val="100000"/>
              <a:buChar char="–"/>
              <a:defRPr>
                <a:solidFill>
                  <a:srgbClr val="000000"/>
                </a:solidFill>
              </a:defRPr>
            </a:lvl4pPr>
            <a:lvl5pPr marL="1905000" indent="-384175" algn="l">
              <a:buSzPct val="100000"/>
              <a:buChar char="»"/>
              <a:defRPr>
                <a:solidFill>
                  <a:srgbClr val="000000"/>
                </a:solidFill>
              </a:defRPr>
            </a:lvl5pPr>
          </a:lstStyle>
          <a:p>
            <a:pPr lvl="0">
              <a:defRPr sz="1800"/>
            </a:pPr>
            <a:r>
              <a:rPr sz="2000"/>
              <a:t>Click to edit Master text styles</a:t>
            </a:r>
          </a:p>
          <a:p>
            <a:pPr lvl="1">
              <a:defRPr sz="1800"/>
            </a:pPr>
            <a:r>
              <a:rPr sz="2000"/>
              <a:t>Second level</a:t>
            </a:r>
          </a:p>
          <a:p>
            <a:pPr lvl="2">
              <a:defRPr sz="1800"/>
            </a:pPr>
            <a:r>
              <a:rPr sz="2000"/>
              <a:t>Third level</a:t>
            </a:r>
          </a:p>
          <a:p>
            <a:pPr lvl="3">
              <a:defRPr sz="1800"/>
            </a:pPr>
            <a:r>
              <a:rPr sz="2000"/>
              <a:t>Fourth level</a:t>
            </a:r>
          </a:p>
          <a:p>
            <a:pPr lvl="4">
              <a:defRPr sz="1800"/>
            </a:pPr>
            <a:r>
              <a:rPr sz="2000"/>
              <a:t>Fifth level</a:t>
            </a:r>
          </a:p>
        </p:txBody>
      </p:sp>
      <p:pic>
        <p:nvPicPr>
          <p:cNvPr id="34" name="image7.pdf" descr="green double lines.eps"/>
          <p:cNvPicPr/>
          <p:nvPr/>
        </p:nvPicPr>
        <p:blipFill>
          <a:blip r:embed="rId8">
            <a:extLst/>
          </a:blip>
          <a:stretch>
            <a:fillRect/>
          </a:stretch>
        </p:blipFill>
        <p:spPr>
          <a:xfrm>
            <a:off x="372410" y="5003115"/>
            <a:ext cx="8423276" cy="111126"/>
          </a:xfrm>
          <a:prstGeom prst="rect">
            <a:avLst/>
          </a:prstGeom>
          <a:ln w="12700">
            <a:miter lim="400000"/>
          </a:ln>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 image">
    <p:spTree>
      <p:nvGrpSpPr>
        <p:cNvPr id="1" name=""/>
        <p:cNvGrpSpPr/>
        <p:nvPr/>
      </p:nvGrpSpPr>
      <p:grpSpPr>
        <a:xfrm>
          <a:off x="0" y="0"/>
          <a:ext cx="0" cy="0"/>
          <a:chOff x="0" y="0"/>
          <a:chExt cx="0" cy="0"/>
        </a:xfrm>
      </p:grpSpPr>
      <p:pic>
        <p:nvPicPr>
          <p:cNvPr id="36" name="image1.pdf" descr="green line.eps"/>
          <p:cNvPicPr/>
          <p:nvPr/>
        </p:nvPicPr>
        <p:blipFill>
          <a:blip r:embed="rId2">
            <a:extLst/>
          </a:blip>
          <a:stretch>
            <a:fillRect/>
          </a:stretch>
        </p:blipFill>
        <p:spPr>
          <a:xfrm>
            <a:off x="372410" y="929215"/>
            <a:ext cx="8423276" cy="111126"/>
          </a:xfrm>
          <a:prstGeom prst="rect">
            <a:avLst/>
          </a:prstGeom>
          <a:ln w="12700">
            <a:miter lim="400000"/>
          </a:ln>
        </p:spPr>
      </p:pic>
      <p:pic>
        <p:nvPicPr>
          <p:cNvPr id="37" name="image2.pdf" descr="TW logo white.eps"/>
          <p:cNvPicPr/>
          <p:nvPr/>
        </p:nvPicPr>
        <p:blipFill>
          <a:blip r:embed="rId3">
            <a:extLst/>
          </a:blip>
          <a:stretch>
            <a:fillRect/>
          </a:stretch>
        </p:blipFill>
        <p:spPr>
          <a:xfrm>
            <a:off x="7234767" y="5270503"/>
            <a:ext cx="1549401" cy="241301"/>
          </a:xfrm>
          <a:prstGeom prst="rect">
            <a:avLst/>
          </a:prstGeom>
          <a:ln w="12700">
            <a:miter lim="400000"/>
          </a:ln>
        </p:spPr>
      </p:pic>
      <p:pic>
        <p:nvPicPr>
          <p:cNvPr id="38" name="image3.png" descr="tw_master logo.png"/>
          <p:cNvPicPr/>
          <p:nvPr/>
        </p:nvPicPr>
        <p:blipFill>
          <a:blip r:embed="rId4">
            <a:extLst/>
          </a:blip>
          <a:stretch>
            <a:fillRect/>
          </a:stretch>
        </p:blipFill>
        <p:spPr>
          <a:xfrm>
            <a:off x="7228416" y="5238705"/>
            <a:ext cx="1575502" cy="243342"/>
          </a:xfrm>
          <a:prstGeom prst="rect">
            <a:avLst/>
          </a:prstGeom>
          <a:ln w="12700">
            <a:miter lim="400000"/>
          </a:ln>
        </p:spPr>
      </p:pic>
      <p:pic>
        <p:nvPicPr>
          <p:cNvPr id="39" name="image4.png" descr="VodQA logo_small.png"/>
          <p:cNvPicPr/>
          <p:nvPr/>
        </p:nvPicPr>
        <p:blipFill>
          <a:blip r:embed="rId5">
            <a:extLst/>
          </a:blip>
          <a:stretch>
            <a:fillRect/>
          </a:stretch>
        </p:blipFill>
        <p:spPr>
          <a:xfrm>
            <a:off x="596901" y="5118100"/>
            <a:ext cx="1252239" cy="596900"/>
          </a:xfrm>
          <a:prstGeom prst="rect">
            <a:avLst/>
          </a:prstGeom>
          <a:ln w="12700">
            <a:miter lim="400000"/>
          </a:ln>
        </p:spPr>
      </p:pic>
      <p:sp>
        <p:nvSpPr>
          <p:cNvPr id="40" name="Shape 40"/>
          <p:cNvSpPr>
            <a:spLocks noGrp="1"/>
          </p:cNvSpPr>
          <p:nvPr>
            <p:ph type="title"/>
          </p:nvPr>
        </p:nvSpPr>
        <p:spPr>
          <a:xfrm>
            <a:off x="533400" y="402960"/>
            <a:ext cx="8007350" cy="930540"/>
          </a:xfrm>
          <a:prstGeom prst="rect">
            <a:avLst/>
          </a:prstGeom>
        </p:spPr>
        <p:txBody>
          <a:bodyPr/>
          <a:lstStyle/>
          <a:p>
            <a:pPr lvl="0">
              <a:defRPr sz="1800">
                <a:solidFill>
                  <a:srgbClr val="000000"/>
                </a:solidFill>
              </a:defRPr>
            </a:pPr>
            <a:r>
              <a:rPr sz="3200">
                <a:solidFill>
                  <a:srgbClr val="313231"/>
                </a:solidFill>
              </a:rPr>
              <a:t>Click to edit Master title style</a:t>
            </a:r>
          </a:p>
        </p:txBody>
      </p:sp>
      <p:pic>
        <p:nvPicPr>
          <p:cNvPr id="41" name="image7.pdf" descr="green double lines.eps"/>
          <p:cNvPicPr/>
          <p:nvPr/>
        </p:nvPicPr>
        <p:blipFill>
          <a:blip r:embed="rId6">
            <a:extLst/>
          </a:blip>
          <a:stretch>
            <a:fillRect/>
          </a:stretch>
        </p:blipFill>
        <p:spPr>
          <a:xfrm>
            <a:off x="372410" y="5003115"/>
            <a:ext cx="8423276" cy="111126"/>
          </a:xfrm>
          <a:prstGeom prst="rect">
            <a:avLst/>
          </a:prstGeom>
          <a:ln w="12700">
            <a:miter lim="400000"/>
          </a:ln>
        </p:spPr>
      </p:pic>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_image + caption">
    <p:spTree>
      <p:nvGrpSpPr>
        <p:cNvPr id="1" name=""/>
        <p:cNvGrpSpPr/>
        <p:nvPr/>
      </p:nvGrpSpPr>
      <p:grpSpPr>
        <a:xfrm>
          <a:off x="0" y="0"/>
          <a:ext cx="0" cy="0"/>
          <a:chOff x="0" y="0"/>
          <a:chExt cx="0" cy="0"/>
        </a:xfrm>
      </p:grpSpPr>
      <p:pic>
        <p:nvPicPr>
          <p:cNvPr id="43" name="image1.pdf" descr="green line.eps"/>
          <p:cNvPicPr/>
          <p:nvPr/>
        </p:nvPicPr>
        <p:blipFill>
          <a:blip r:embed="rId2">
            <a:extLst/>
          </a:blip>
          <a:stretch>
            <a:fillRect/>
          </a:stretch>
        </p:blipFill>
        <p:spPr>
          <a:xfrm>
            <a:off x="372410" y="929215"/>
            <a:ext cx="8423276" cy="111126"/>
          </a:xfrm>
          <a:prstGeom prst="rect">
            <a:avLst/>
          </a:prstGeom>
          <a:ln w="12700">
            <a:miter lim="400000"/>
          </a:ln>
        </p:spPr>
      </p:pic>
      <p:pic>
        <p:nvPicPr>
          <p:cNvPr id="44" name="image2.pdf" descr="TW logo white.eps"/>
          <p:cNvPicPr/>
          <p:nvPr/>
        </p:nvPicPr>
        <p:blipFill>
          <a:blip r:embed="rId3">
            <a:extLst/>
          </a:blip>
          <a:stretch>
            <a:fillRect/>
          </a:stretch>
        </p:blipFill>
        <p:spPr>
          <a:xfrm>
            <a:off x="7234767" y="5270503"/>
            <a:ext cx="1549401" cy="241301"/>
          </a:xfrm>
          <a:prstGeom prst="rect">
            <a:avLst/>
          </a:prstGeom>
          <a:ln w="12700">
            <a:miter lim="400000"/>
          </a:ln>
        </p:spPr>
      </p:pic>
      <p:pic>
        <p:nvPicPr>
          <p:cNvPr id="45" name="image3.png" descr="tw_master logo.png"/>
          <p:cNvPicPr/>
          <p:nvPr/>
        </p:nvPicPr>
        <p:blipFill>
          <a:blip r:embed="rId4">
            <a:extLst/>
          </a:blip>
          <a:stretch>
            <a:fillRect/>
          </a:stretch>
        </p:blipFill>
        <p:spPr>
          <a:xfrm>
            <a:off x="7228416" y="5238705"/>
            <a:ext cx="1575502" cy="243342"/>
          </a:xfrm>
          <a:prstGeom prst="rect">
            <a:avLst/>
          </a:prstGeom>
          <a:ln w="12700">
            <a:miter lim="400000"/>
          </a:ln>
        </p:spPr>
      </p:pic>
      <p:pic>
        <p:nvPicPr>
          <p:cNvPr id="46" name="image4.png" descr="VodQA logo_small.png"/>
          <p:cNvPicPr/>
          <p:nvPr/>
        </p:nvPicPr>
        <p:blipFill>
          <a:blip r:embed="rId5">
            <a:extLst/>
          </a:blip>
          <a:stretch>
            <a:fillRect/>
          </a:stretch>
        </p:blipFill>
        <p:spPr>
          <a:xfrm>
            <a:off x="596901" y="5118100"/>
            <a:ext cx="1252239" cy="596900"/>
          </a:xfrm>
          <a:prstGeom prst="rect">
            <a:avLst/>
          </a:prstGeom>
          <a:ln w="12700">
            <a:miter lim="400000"/>
          </a:ln>
        </p:spPr>
      </p:pic>
      <p:sp>
        <p:nvSpPr>
          <p:cNvPr id="47" name="Shape 47"/>
          <p:cNvSpPr>
            <a:spLocks noGrp="1"/>
          </p:cNvSpPr>
          <p:nvPr>
            <p:ph type="title"/>
          </p:nvPr>
        </p:nvSpPr>
        <p:spPr>
          <a:xfrm>
            <a:off x="533400" y="402960"/>
            <a:ext cx="8007350" cy="2234407"/>
          </a:xfrm>
          <a:prstGeom prst="rect">
            <a:avLst/>
          </a:prstGeom>
        </p:spPr>
        <p:txBody>
          <a:bodyPr/>
          <a:lstStyle/>
          <a:p>
            <a:pPr lvl="0">
              <a:defRPr sz="1800">
                <a:solidFill>
                  <a:srgbClr val="000000"/>
                </a:solidFill>
              </a:defRPr>
            </a:pPr>
            <a:r>
              <a:rPr sz="3200">
                <a:solidFill>
                  <a:srgbClr val="313231"/>
                </a:solidFill>
              </a:rPr>
              <a:t>Click to edit Master title style</a:t>
            </a:r>
          </a:p>
        </p:txBody>
      </p:sp>
      <p:sp>
        <p:nvSpPr>
          <p:cNvPr id="48" name="Shape 48"/>
          <p:cNvSpPr>
            <a:spLocks noGrp="1"/>
          </p:cNvSpPr>
          <p:nvPr>
            <p:ph type="body" idx="1"/>
          </p:nvPr>
        </p:nvSpPr>
        <p:spPr>
          <a:xfrm>
            <a:off x="611187" y="4349750"/>
            <a:ext cx="7926387" cy="1365250"/>
          </a:xfrm>
          <a:prstGeom prst="rect">
            <a:avLst/>
          </a:prstGeom>
        </p:spPr>
        <p:txBody>
          <a:bodyPr/>
          <a:lstStyle>
            <a:lvl1pPr marL="377825" indent="-377825" algn="l">
              <a:spcBef>
                <a:spcPts val="200"/>
              </a:spcBef>
              <a:defRPr sz="1200" i="1">
                <a:solidFill>
                  <a:srgbClr val="000000"/>
                </a:solidFill>
                <a:latin typeface="Arial"/>
                <a:ea typeface="Arial"/>
                <a:cs typeface="Arial"/>
                <a:sym typeface="Arial"/>
              </a:defRPr>
            </a:lvl1pPr>
          </a:lstStyle>
          <a:p>
            <a:pPr lvl="0">
              <a:defRPr sz="1800" i="0"/>
            </a:pPr>
            <a:r>
              <a:rPr sz="1200" i="1"/>
              <a:t>Click to edit Master text styles</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_Computer screen">
    <p:spTree>
      <p:nvGrpSpPr>
        <p:cNvPr id="1" name=""/>
        <p:cNvGrpSpPr/>
        <p:nvPr/>
      </p:nvGrpSpPr>
      <p:grpSpPr>
        <a:xfrm>
          <a:off x="0" y="0"/>
          <a:ext cx="0" cy="0"/>
          <a:chOff x="0" y="0"/>
          <a:chExt cx="0" cy="0"/>
        </a:xfrm>
      </p:grpSpPr>
      <p:pic>
        <p:nvPicPr>
          <p:cNvPr id="50" name="image1.pdf" descr="green line.eps"/>
          <p:cNvPicPr/>
          <p:nvPr/>
        </p:nvPicPr>
        <p:blipFill>
          <a:blip r:embed="rId2">
            <a:extLst/>
          </a:blip>
          <a:stretch>
            <a:fillRect/>
          </a:stretch>
        </p:blipFill>
        <p:spPr>
          <a:xfrm>
            <a:off x="372410" y="929215"/>
            <a:ext cx="8423276" cy="111126"/>
          </a:xfrm>
          <a:prstGeom prst="rect">
            <a:avLst/>
          </a:prstGeom>
          <a:ln w="12700">
            <a:miter lim="400000"/>
          </a:ln>
        </p:spPr>
      </p:pic>
      <p:pic>
        <p:nvPicPr>
          <p:cNvPr id="51" name="image2.pdf" descr="TW logo white.eps"/>
          <p:cNvPicPr/>
          <p:nvPr/>
        </p:nvPicPr>
        <p:blipFill>
          <a:blip r:embed="rId3">
            <a:extLst/>
          </a:blip>
          <a:stretch>
            <a:fillRect/>
          </a:stretch>
        </p:blipFill>
        <p:spPr>
          <a:xfrm>
            <a:off x="7234767" y="5270503"/>
            <a:ext cx="1549401" cy="241301"/>
          </a:xfrm>
          <a:prstGeom prst="rect">
            <a:avLst/>
          </a:prstGeom>
          <a:ln w="12700">
            <a:miter lim="400000"/>
          </a:ln>
        </p:spPr>
      </p:pic>
      <p:pic>
        <p:nvPicPr>
          <p:cNvPr id="52" name="image3.png" descr="tw_master logo.png"/>
          <p:cNvPicPr/>
          <p:nvPr/>
        </p:nvPicPr>
        <p:blipFill>
          <a:blip r:embed="rId4">
            <a:extLst/>
          </a:blip>
          <a:stretch>
            <a:fillRect/>
          </a:stretch>
        </p:blipFill>
        <p:spPr>
          <a:xfrm>
            <a:off x="7228416" y="5238705"/>
            <a:ext cx="1575502" cy="243342"/>
          </a:xfrm>
          <a:prstGeom prst="rect">
            <a:avLst/>
          </a:prstGeom>
          <a:ln w="12700">
            <a:miter lim="400000"/>
          </a:ln>
        </p:spPr>
      </p:pic>
      <p:pic>
        <p:nvPicPr>
          <p:cNvPr id="53" name="image4.png" descr="VodQA logo_small.png"/>
          <p:cNvPicPr/>
          <p:nvPr/>
        </p:nvPicPr>
        <p:blipFill>
          <a:blip r:embed="rId5">
            <a:extLst/>
          </a:blip>
          <a:stretch>
            <a:fillRect/>
          </a:stretch>
        </p:blipFill>
        <p:spPr>
          <a:xfrm>
            <a:off x="596901" y="5118100"/>
            <a:ext cx="1252239" cy="596900"/>
          </a:xfrm>
          <a:prstGeom prst="rect">
            <a:avLst/>
          </a:prstGeom>
          <a:ln w="12700">
            <a:miter lim="400000"/>
          </a:ln>
        </p:spPr>
      </p:pic>
      <p:sp>
        <p:nvSpPr>
          <p:cNvPr id="54" name="Shape 54"/>
          <p:cNvSpPr>
            <a:spLocks noGrp="1"/>
          </p:cNvSpPr>
          <p:nvPr>
            <p:ph type="title"/>
          </p:nvPr>
        </p:nvSpPr>
        <p:spPr>
          <a:xfrm>
            <a:off x="533400" y="402960"/>
            <a:ext cx="8007350" cy="1236929"/>
          </a:xfrm>
          <a:prstGeom prst="rect">
            <a:avLst/>
          </a:prstGeom>
        </p:spPr>
        <p:txBody>
          <a:bodyPr/>
          <a:lstStyle/>
          <a:p>
            <a:pPr lvl="0">
              <a:defRPr sz="1800">
                <a:solidFill>
                  <a:srgbClr val="000000"/>
                </a:solidFill>
              </a:defRPr>
            </a:pPr>
            <a:r>
              <a:rPr sz="3200">
                <a:solidFill>
                  <a:srgbClr val="313231"/>
                </a:solidFill>
              </a:rPr>
              <a:t>Click to edit Master title style</a:t>
            </a:r>
          </a:p>
        </p:txBody>
      </p:sp>
      <p:pic>
        <p:nvPicPr>
          <p:cNvPr id="55" name="image9.jpeg" descr="tw_HDTV.jpg"/>
          <p:cNvPicPr/>
          <p:nvPr/>
        </p:nvPicPr>
        <p:blipFill>
          <a:blip r:embed="rId6">
            <a:extLst/>
          </a:blip>
          <a:stretch>
            <a:fillRect/>
          </a:stretch>
        </p:blipFill>
        <p:spPr>
          <a:xfrm>
            <a:off x="609957" y="1142997"/>
            <a:ext cx="7927618" cy="3926418"/>
          </a:xfrm>
          <a:prstGeom prst="rect">
            <a:avLst/>
          </a:prstGeom>
          <a:ln w="12700">
            <a:miter lim="400000"/>
          </a:ln>
        </p:spPr>
      </p:pic>
      <p:sp>
        <p:nvSpPr>
          <p:cNvPr id="56" name="Shape 56"/>
          <p:cNvSpPr>
            <a:spLocks noGrp="1"/>
          </p:cNvSpPr>
          <p:nvPr>
            <p:ph type="body" idx="1"/>
          </p:nvPr>
        </p:nvSpPr>
        <p:spPr>
          <a:xfrm>
            <a:off x="1163637" y="1639888"/>
            <a:ext cx="6731001" cy="4075112"/>
          </a:xfrm>
          <a:prstGeom prst="rect">
            <a:avLst/>
          </a:prstGeom>
        </p:spPr>
        <p:txBody>
          <a:bodyPr/>
          <a:lstStyle>
            <a:lvl1pPr marL="377825" indent="-377825" algn="l">
              <a:spcBef>
                <a:spcPts val="200"/>
              </a:spcBef>
              <a:defRPr sz="1000">
                <a:solidFill>
                  <a:srgbClr val="C6D742"/>
                </a:solidFill>
                <a:latin typeface="Arial"/>
                <a:ea typeface="Arial"/>
                <a:cs typeface="Arial"/>
                <a:sym typeface="Arial"/>
              </a:defRPr>
            </a:lvl1pPr>
            <a:lvl2pPr marL="377825" indent="1587" algn="l">
              <a:spcBef>
                <a:spcPts val="200"/>
              </a:spcBef>
              <a:defRPr sz="1000">
                <a:solidFill>
                  <a:srgbClr val="C6D742"/>
                </a:solidFill>
                <a:latin typeface="Arial"/>
                <a:ea typeface="Arial"/>
                <a:cs typeface="Arial"/>
                <a:sym typeface="Arial"/>
              </a:defRPr>
            </a:lvl2pPr>
            <a:lvl3pPr marL="377825" indent="387350" algn="l">
              <a:spcBef>
                <a:spcPts val="200"/>
              </a:spcBef>
              <a:defRPr sz="1000">
                <a:solidFill>
                  <a:srgbClr val="C6D742"/>
                </a:solidFill>
                <a:latin typeface="Arial"/>
                <a:ea typeface="Arial"/>
                <a:cs typeface="Arial"/>
                <a:sym typeface="Arial"/>
              </a:defRPr>
            </a:lvl3pPr>
            <a:lvl4pPr marL="377825" indent="765175" algn="l">
              <a:spcBef>
                <a:spcPts val="200"/>
              </a:spcBef>
              <a:defRPr sz="1000">
                <a:solidFill>
                  <a:srgbClr val="C6D742"/>
                </a:solidFill>
                <a:latin typeface="Arial"/>
                <a:ea typeface="Arial"/>
                <a:cs typeface="Arial"/>
                <a:sym typeface="Arial"/>
              </a:defRPr>
            </a:lvl4pPr>
            <a:lvl5pPr marL="377825" indent="1143000" algn="l">
              <a:spcBef>
                <a:spcPts val="200"/>
              </a:spcBef>
              <a:defRPr sz="1000">
                <a:solidFill>
                  <a:srgbClr val="C6D742"/>
                </a:solidFill>
                <a:latin typeface="Arial"/>
                <a:ea typeface="Arial"/>
                <a:cs typeface="Arial"/>
                <a:sym typeface="Arial"/>
              </a:defRPr>
            </a:lvl5pPr>
          </a:lstStyle>
          <a:p>
            <a:pPr lvl="0">
              <a:defRPr sz="1800">
                <a:solidFill>
                  <a:srgbClr val="000000"/>
                </a:solidFill>
              </a:defRPr>
            </a:pPr>
            <a:r>
              <a:rPr sz="1000">
                <a:solidFill>
                  <a:srgbClr val="C6D742"/>
                </a:solidFill>
              </a:rPr>
              <a:t>… space to add some code…</a:t>
            </a:r>
          </a:p>
          <a:p>
            <a:pPr lvl="1">
              <a:defRPr sz="1800">
                <a:solidFill>
                  <a:srgbClr val="000000"/>
                </a:solidFill>
              </a:defRPr>
            </a:pPr>
            <a:r>
              <a:rPr sz="1000">
                <a:solidFill>
                  <a:srgbClr val="C6D742"/>
                </a:solidFill>
              </a:rPr>
              <a:t>Second level</a:t>
            </a:r>
          </a:p>
          <a:p>
            <a:pPr lvl="2">
              <a:defRPr sz="1800">
                <a:solidFill>
                  <a:srgbClr val="000000"/>
                </a:solidFill>
              </a:defRPr>
            </a:pPr>
            <a:r>
              <a:rPr sz="1000">
                <a:solidFill>
                  <a:srgbClr val="C6D742"/>
                </a:solidFill>
              </a:rPr>
              <a:t>Third level</a:t>
            </a:r>
          </a:p>
          <a:p>
            <a:pPr lvl="3">
              <a:defRPr sz="1800">
                <a:solidFill>
                  <a:srgbClr val="000000"/>
                </a:solidFill>
              </a:defRPr>
            </a:pPr>
            <a:r>
              <a:rPr sz="1000">
                <a:solidFill>
                  <a:srgbClr val="C6D742"/>
                </a:solidFill>
              </a:rPr>
              <a:t>Fourth level</a:t>
            </a:r>
          </a:p>
          <a:p>
            <a:pPr lvl="4">
              <a:defRPr sz="1800">
                <a:solidFill>
                  <a:srgbClr val="000000"/>
                </a:solidFill>
              </a:defRPr>
            </a:pPr>
            <a:r>
              <a:rPr sz="1000">
                <a:solidFill>
                  <a:srgbClr val="C6D742"/>
                </a:solidFill>
              </a:rPr>
              <a:t>Fifth level</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mputer Screen">
    <p:spTree>
      <p:nvGrpSpPr>
        <p:cNvPr id="1" name=""/>
        <p:cNvGrpSpPr/>
        <p:nvPr/>
      </p:nvGrpSpPr>
      <p:grpSpPr>
        <a:xfrm>
          <a:off x="0" y="0"/>
          <a:ext cx="0" cy="0"/>
          <a:chOff x="0" y="0"/>
          <a:chExt cx="0" cy="0"/>
        </a:xfrm>
      </p:grpSpPr>
      <p:pic>
        <p:nvPicPr>
          <p:cNvPr id="58" name="image1.pdf" descr="green line.eps"/>
          <p:cNvPicPr/>
          <p:nvPr/>
        </p:nvPicPr>
        <p:blipFill>
          <a:blip r:embed="rId2">
            <a:extLst/>
          </a:blip>
          <a:stretch>
            <a:fillRect/>
          </a:stretch>
        </p:blipFill>
        <p:spPr>
          <a:xfrm>
            <a:off x="372410" y="929215"/>
            <a:ext cx="8423276" cy="111126"/>
          </a:xfrm>
          <a:prstGeom prst="rect">
            <a:avLst/>
          </a:prstGeom>
          <a:ln w="12700">
            <a:miter lim="400000"/>
          </a:ln>
        </p:spPr>
      </p:pic>
      <p:pic>
        <p:nvPicPr>
          <p:cNvPr id="59" name="image2.pdf" descr="TW logo white.eps"/>
          <p:cNvPicPr/>
          <p:nvPr/>
        </p:nvPicPr>
        <p:blipFill>
          <a:blip r:embed="rId3">
            <a:extLst/>
          </a:blip>
          <a:stretch>
            <a:fillRect/>
          </a:stretch>
        </p:blipFill>
        <p:spPr>
          <a:xfrm>
            <a:off x="7234767" y="5270503"/>
            <a:ext cx="1549401" cy="241301"/>
          </a:xfrm>
          <a:prstGeom prst="rect">
            <a:avLst/>
          </a:prstGeom>
          <a:ln w="12700">
            <a:miter lim="400000"/>
          </a:ln>
        </p:spPr>
      </p:pic>
      <p:pic>
        <p:nvPicPr>
          <p:cNvPr id="60" name="image3.png" descr="tw_master logo.png"/>
          <p:cNvPicPr/>
          <p:nvPr/>
        </p:nvPicPr>
        <p:blipFill>
          <a:blip r:embed="rId4">
            <a:extLst/>
          </a:blip>
          <a:stretch>
            <a:fillRect/>
          </a:stretch>
        </p:blipFill>
        <p:spPr>
          <a:xfrm>
            <a:off x="7228416" y="5238705"/>
            <a:ext cx="1575502" cy="243342"/>
          </a:xfrm>
          <a:prstGeom prst="rect">
            <a:avLst/>
          </a:prstGeom>
          <a:ln w="12700">
            <a:miter lim="400000"/>
          </a:ln>
        </p:spPr>
      </p:pic>
      <p:pic>
        <p:nvPicPr>
          <p:cNvPr id="61" name="image4.png" descr="VodQA logo_small.png"/>
          <p:cNvPicPr/>
          <p:nvPr/>
        </p:nvPicPr>
        <p:blipFill>
          <a:blip r:embed="rId5">
            <a:extLst/>
          </a:blip>
          <a:stretch>
            <a:fillRect/>
          </a:stretch>
        </p:blipFill>
        <p:spPr>
          <a:xfrm>
            <a:off x="596901" y="5118100"/>
            <a:ext cx="1252239" cy="596900"/>
          </a:xfrm>
          <a:prstGeom prst="rect">
            <a:avLst/>
          </a:prstGeom>
          <a:ln w="12700">
            <a:miter lim="400000"/>
          </a:ln>
        </p:spPr>
      </p:pic>
      <p:pic>
        <p:nvPicPr>
          <p:cNvPr id="62" name="image9.jpeg" descr="tw_HDTV.jpg"/>
          <p:cNvPicPr/>
          <p:nvPr/>
        </p:nvPicPr>
        <p:blipFill>
          <a:blip r:embed="rId6">
            <a:extLst/>
          </a:blip>
          <a:stretch>
            <a:fillRect/>
          </a:stretch>
        </p:blipFill>
        <p:spPr>
          <a:xfrm>
            <a:off x="0" y="0"/>
            <a:ext cx="9144000" cy="5715000"/>
          </a:xfrm>
          <a:prstGeom prst="rect">
            <a:avLst/>
          </a:prstGeom>
          <a:ln w="12700">
            <a:miter lim="400000"/>
          </a:ln>
        </p:spPr>
      </p:pic>
      <p:sp>
        <p:nvSpPr>
          <p:cNvPr id="63" name="Shape 63"/>
          <p:cNvSpPr>
            <a:spLocks noGrp="1"/>
          </p:cNvSpPr>
          <p:nvPr>
            <p:ph type="body" idx="1"/>
          </p:nvPr>
        </p:nvSpPr>
        <p:spPr>
          <a:xfrm>
            <a:off x="611187" y="668337"/>
            <a:ext cx="7926388" cy="4479396"/>
          </a:xfrm>
          <a:prstGeom prst="rect">
            <a:avLst/>
          </a:prstGeom>
        </p:spPr>
        <p:txBody>
          <a:bodyPr/>
          <a:lstStyle>
            <a:lvl1pPr marL="377825" indent="-377825" algn="l">
              <a:spcBef>
                <a:spcPts val="300"/>
              </a:spcBef>
              <a:defRPr sz="1600">
                <a:solidFill>
                  <a:srgbClr val="C6D742"/>
                </a:solidFill>
                <a:latin typeface="Arial"/>
                <a:ea typeface="Arial"/>
                <a:cs typeface="Arial"/>
                <a:sym typeface="Arial"/>
              </a:defRPr>
            </a:lvl1pPr>
            <a:lvl2pPr marL="377825" indent="1587" algn="l">
              <a:spcBef>
                <a:spcPts val="300"/>
              </a:spcBef>
              <a:defRPr sz="1600">
                <a:solidFill>
                  <a:srgbClr val="C6D742"/>
                </a:solidFill>
                <a:latin typeface="Arial"/>
                <a:ea typeface="Arial"/>
                <a:cs typeface="Arial"/>
                <a:sym typeface="Arial"/>
              </a:defRPr>
            </a:lvl2pPr>
            <a:lvl3pPr marL="377825" indent="387350" algn="l">
              <a:spcBef>
                <a:spcPts val="300"/>
              </a:spcBef>
              <a:defRPr sz="1600">
                <a:solidFill>
                  <a:srgbClr val="C6D742"/>
                </a:solidFill>
                <a:latin typeface="Arial"/>
                <a:ea typeface="Arial"/>
                <a:cs typeface="Arial"/>
                <a:sym typeface="Arial"/>
              </a:defRPr>
            </a:lvl3pPr>
            <a:lvl4pPr marL="377825" indent="765175" algn="l">
              <a:spcBef>
                <a:spcPts val="300"/>
              </a:spcBef>
              <a:defRPr sz="1600">
                <a:solidFill>
                  <a:srgbClr val="C6D742"/>
                </a:solidFill>
                <a:latin typeface="Arial"/>
                <a:ea typeface="Arial"/>
                <a:cs typeface="Arial"/>
                <a:sym typeface="Arial"/>
              </a:defRPr>
            </a:lvl4pPr>
            <a:lvl5pPr marL="377825" indent="1143000" algn="l">
              <a:spcBef>
                <a:spcPts val="300"/>
              </a:spcBef>
              <a:defRPr sz="1600">
                <a:solidFill>
                  <a:srgbClr val="C6D742"/>
                </a:solidFill>
                <a:latin typeface="Arial"/>
                <a:ea typeface="Arial"/>
                <a:cs typeface="Arial"/>
                <a:sym typeface="Arial"/>
              </a:defRPr>
            </a:lvl5pPr>
          </a:lstStyle>
          <a:p>
            <a:pPr lvl="0">
              <a:defRPr sz="1800">
                <a:solidFill>
                  <a:srgbClr val="000000"/>
                </a:solidFill>
              </a:defRPr>
            </a:pPr>
            <a:r>
              <a:rPr sz="1600">
                <a:solidFill>
                  <a:srgbClr val="C6D742"/>
                </a:solidFill>
              </a:rPr>
              <a:t>… space to add some code…</a:t>
            </a:r>
          </a:p>
          <a:p>
            <a:pPr lvl="1">
              <a:defRPr sz="1800">
                <a:solidFill>
                  <a:srgbClr val="000000"/>
                </a:solidFill>
              </a:defRPr>
            </a:pPr>
            <a:r>
              <a:rPr sz="1600">
                <a:solidFill>
                  <a:srgbClr val="C6D742"/>
                </a:solidFill>
              </a:rPr>
              <a:t>Second level</a:t>
            </a:r>
          </a:p>
          <a:p>
            <a:pPr lvl="2">
              <a:defRPr sz="1800">
                <a:solidFill>
                  <a:srgbClr val="000000"/>
                </a:solidFill>
              </a:defRPr>
            </a:pPr>
            <a:r>
              <a:rPr sz="1600">
                <a:solidFill>
                  <a:srgbClr val="C6D742"/>
                </a:solidFill>
              </a:rPr>
              <a:t>Third level</a:t>
            </a:r>
          </a:p>
          <a:p>
            <a:pPr lvl="3">
              <a:defRPr sz="1800">
                <a:solidFill>
                  <a:srgbClr val="000000"/>
                </a:solidFill>
              </a:defRPr>
            </a:pPr>
            <a:r>
              <a:rPr sz="1600">
                <a:solidFill>
                  <a:srgbClr val="C6D742"/>
                </a:solidFill>
              </a:rPr>
              <a:t>Fourth level</a:t>
            </a:r>
          </a:p>
          <a:p>
            <a:pPr lvl="4">
              <a:defRPr sz="1800">
                <a:solidFill>
                  <a:srgbClr val="000000"/>
                </a:solidFill>
              </a:defRPr>
            </a:pPr>
            <a:r>
              <a:rPr sz="1600">
                <a:solidFill>
                  <a:srgbClr val="C6D742"/>
                </a:solidFill>
              </a:rPr>
              <a:t>Fifth level</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nk + logo">
    <p:spTree>
      <p:nvGrpSpPr>
        <p:cNvPr id="1" name=""/>
        <p:cNvGrpSpPr/>
        <p:nvPr/>
      </p:nvGrpSpPr>
      <p:grpSpPr>
        <a:xfrm>
          <a:off x="0" y="0"/>
          <a:ext cx="0" cy="0"/>
          <a:chOff x="0" y="0"/>
          <a:chExt cx="0" cy="0"/>
        </a:xfrm>
      </p:grpSpPr>
      <p:pic>
        <p:nvPicPr>
          <p:cNvPr id="65" name="image10.jpeg" descr="tw_master logo.jpg"/>
          <p:cNvPicPr/>
          <p:nvPr/>
        </p:nvPicPr>
        <p:blipFill>
          <a:blip r:embed="rId2">
            <a:extLst/>
          </a:blip>
          <a:stretch>
            <a:fillRect/>
          </a:stretch>
        </p:blipFill>
        <p:spPr>
          <a:xfrm>
            <a:off x="7228416" y="5238382"/>
            <a:ext cx="1566334" cy="241926"/>
          </a:xfrm>
          <a:prstGeom prst="rect">
            <a:avLst/>
          </a:prstGeom>
          <a:ln w="12700">
            <a:miter lim="400000"/>
          </a:ln>
        </p:spPr>
      </p:pic>
      <p:pic>
        <p:nvPicPr>
          <p:cNvPr id="66" name="image1.pdf" descr="green line.eps"/>
          <p:cNvPicPr/>
          <p:nvPr/>
        </p:nvPicPr>
        <p:blipFill>
          <a:blip r:embed="rId3">
            <a:extLst/>
          </a:blip>
          <a:stretch>
            <a:fillRect/>
          </a:stretch>
        </p:blipFill>
        <p:spPr>
          <a:xfrm>
            <a:off x="372410" y="929215"/>
            <a:ext cx="8423276" cy="111126"/>
          </a:xfrm>
          <a:prstGeom prst="rect">
            <a:avLst/>
          </a:prstGeom>
          <a:ln w="12700">
            <a:miter lim="400000"/>
          </a:ln>
        </p:spPr>
      </p:pic>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png"/><Relationship Id="rId17" Type="http://schemas.openxmlformats.org/officeDocument/2006/relationships/image" Target="../media/image3.png"/><Relationship Id="rId18"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pdf" descr="green line.eps"/>
          <p:cNvPicPr/>
          <p:nvPr/>
        </p:nvPicPr>
        <p:blipFill>
          <a:blip r:embed="rId15">
            <a:extLst/>
          </a:blip>
          <a:stretch>
            <a:fillRect/>
          </a:stretch>
        </p:blipFill>
        <p:spPr>
          <a:xfrm>
            <a:off x="372410" y="929215"/>
            <a:ext cx="8423276" cy="111126"/>
          </a:xfrm>
          <a:prstGeom prst="rect">
            <a:avLst/>
          </a:prstGeom>
          <a:ln w="12700">
            <a:miter lim="400000"/>
          </a:ln>
        </p:spPr>
      </p:pic>
      <p:pic>
        <p:nvPicPr>
          <p:cNvPr id="3" name="image2.pdf" descr="TW logo white.eps"/>
          <p:cNvPicPr/>
          <p:nvPr/>
        </p:nvPicPr>
        <p:blipFill>
          <a:blip r:embed="rId16">
            <a:extLst/>
          </a:blip>
          <a:stretch>
            <a:fillRect/>
          </a:stretch>
        </p:blipFill>
        <p:spPr>
          <a:xfrm>
            <a:off x="7234767" y="5270503"/>
            <a:ext cx="1549401" cy="241301"/>
          </a:xfrm>
          <a:prstGeom prst="rect">
            <a:avLst/>
          </a:prstGeom>
          <a:ln w="12700">
            <a:miter lim="400000"/>
          </a:ln>
        </p:spPr>
      </p:pic>
      <p:pic>
        <p:nvPicPr>
          <p:cNvPr id="4" name="image3.png" descr="tw_master logo.png"/>
          <p:cNvPicPr/>
          <p:nvPr/>
        </p:nvPicPr>
        <p:blipFill>
          <a:blip r:embed="rId17">
            <a:extLst/>
          </a:blip>
          <a:stretch>
            <a:fillRect/>
          </a:stretch>
        </p:blipFill>
        <p:spPr>
          <a:xfrm>
            <a:off x="7228416" y="5238705"/>
            <a:ext cx="1575502" cy="243342"/>
          </a:xfrm>
          <a:prstGeom prst="rect">
            <a:avLst/>
          </a:prstGeom>
          <a:ln w="12700">
            <a:miter lim="400000"/>
          </a:ln>
        </p:spPr>
      </p:pic>
      <p:pic>
        <p:nvPicPr>
          <p:cNvPr id="5" name="image4.png" descr="VodQA logo_small.png"/>
          <p:cNvPicPr/>
          <p:nvPr/>
        </p:nvPicPr>
        <p:blipFill>
          <a:blip r:embed="rId18">
            <a:extLst/>
          </a:blip>
          <a:stretch>
            <a:fillRect/>
          </a:stretch>
        </p:blipFill>
        <p:spPr>
          <a:xfrm>
            <a:off x="596901" y="5118100"/>
            <a:ext cx="1252239" cy="596900"/>
          </a:xfrm>
          <a:prstGeom prst="rect">
            <a:avLst/>
          </a:prstGeom>
          <a:ln w="12700">
            <a:miter lim="400000"/>
          </a:ln>
        </p:spPr>
      </p:pic>
      <p:sp>
        <p:nvSpPr>
          <p:cNvPr id="6" name="Shape 6"/>
          <p:cNvSpPr>
            <a:spLocks noGrp="1"/>
          </p:cNvSpPr>
          <p:nvPr>
            <p:ph type="title"/>
          </p:nvPr>
        </p:nvSpPr>
        <p:spPr>
          <a:xfrm>
            <a:off x="685800" y="1775355"/>
            <a:ext cx="7772400" cy="146314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3200">
                <a:solidFill>
                  <a:srgbClr val="313231"/>
                </a:solidFill>
              </a:rPr>
              <a:t>Click to edit Master title style</a:t>
            </a:r>
          </a:p>
        </p:txBody>
      </p:sp>
      <p:sp>
        <p:nvSpPr>
          <p:cNvPr id="7" name="Shape 7"/>
          <p:cNvSpPr>
            <a:spLocks noGrp="1"/>
          </p:cNvSpPr>
          <p:nvPr>
            <p:ph type="body" idx="1"/>
          </p:nvPr>
        </p:nvSpPr>
        <p:spPr>
          <a:xfrm>
            <a:off x="1371600" y="3238500"/>
            <a:ext cx="6400800" cy="24765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000">
                <a:solidFill>
                  <a:srgbClr val="888888"/>
                </a:solidFill>
              </a:rPr>
              <a:t>Click to edit Master subtitle style</a:t>
            </a:r>
          </a:p>
        </p:txBody>
      </p:sp>
      <p:sp>
        <p:nvSpPr>
          <p:cNvPr id="8" name="Shape 8"/>
          <p:cNvSpPr>
            <a:spLocks noGrp="1"/>
          </p:cNvSpPr>
          <p:nvPr>
            <p:ph type="sldNum" sz="quarter" idx="2"/>
          </p:nvPr>
        </p:nvSpPr>
        <p:spPr>
          <a:xfrm>
            <a:off x="6553200" y="5296958"/>
            <a:ext cx="2133600" cy="437070"/>
          </a:xfrm>
          <a:prstGeom prst="rect">
            <a:avLst/>
          </a:prstGeom>
          <a:ln w="12700">
            <a:miter lim="400000"/>
          </a:ln>
        </p:spPr>
        <p:txBody>
          <a:bodyPr lIns="45719" rIns="45719">
            <a:spAutoFit/>
          </a:bodyPr>
          <a:lstStyle>
            <a:lvl1pPr>
              <a:defRPr>
                <a:latin typeface="Arial"/>
                <a:ea typeface="Arial"/>
                <a:cs typeface="Arial"/>
                <a:sym typeface="Arial"/>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a:defRPr sz="3200">
          <a:solidFill>
            <a:srgbClr val="313231"/>
          </a:solidFill>
          <a:latin typeface="Marydale"/>
          <a:ea typeface="Marydale"/>
          <a:cs typeface="Marydale"/>
          <a:sym typeface="Marydale"/>
        </a:defRPr>
      </a:lvl1pPr>
      <a:lvl2pPr>
        <a:defRPr sz="3200">
          <a:solidFill>
            <a:srgbClr val="313231"/>
          </a:solidFill>
          <a:latin typeface="Marydale"/>
          <a:ea typeface="Marydale"/>
          <a:cs typeface="Marydale"/>
          <a:sym typeface="Marydale"/>
        </a:defRPr>
      </a:lvl2pPr>
      <a:lvl3pPr>
        <a:defRPr sz="3200">
          <a:solidFill>
            <a:srgbClr val="313231"/>
          </a:solidFill>
          <a:latin typeface="Marydale"/>
          <a:ea typeface="Marydale"/>
          <a:cs typeface="Marydale"/>
          <a:sym typeface="Marydale"/>
        </a:defRPr>
      </a:lvl3pPr>
      <a:lvl4pPr>
        <a:defRPr sz="3200">
          <a:solidFill>
            <a:srgbClr val="313231"/>
          </a:solidFill>
          <a:latin typeface="Marydale"/>
          <a:ea typeface="Marydale"/>
          <a:cs typeface="Marydale"/>
          <a:sym typeface="Marydale"/>
        </a:defRPr>
      </a:lvl4pPr>
      <a:lvl5pPr>
        <a:defRPr sz="3200">
          <a:solidFill>
            <a:srgbClr val="313231"/>
          </a:solidFill>
          <a:latin typeface="Marydale"/>
          <a:ea typeface="Marydale"/>
          <a:cs typeface="Marydale"/>
          <a:sym typeface="Marydale"/>
        </a:defRPr>
      </a:lvl5pPr>
      <a:lvl6pPr indent="457200">
        <a:defRPr sz="3200">
          <a:solidFill>
            <a:srgbClr val="313231"/>
          </a:solidFill>
          <a:latin typeface="Marydale"/>
          <a:ea typeface="Marydale"/>
          <a:cs typeface="Marydale"/>
          <a:sym typeface="Marydale"/>
        </a:defRPr>
      </a:lvl6pPr>
      <a:lvl7pPr indent="914400">
        <a:defRPr sz="3200">
          <a:solidFill>
            <a:srgbClr val="313231"/>
          </a:solidFill>
          <a:latin typeface="Marydale"/>
          <a:ea typeface="Marydale"/>
          <a:cs typeface="Marydale"/>
          <a:sym typeface="Marydale"/>
        </a:defRPr>
      </a:lvl7pPr>
      <a:lvl8pPr indent="1371600">
        <a:defRPr sz="3200">
          <a:solidFill>
            <a:srgbClr val="313231"/>
          </a:solidFill>
          <a:latin typeface="Marydale"/>
          <a:ea typeface="Marydale"/>
          <a:cs typeface="Marydale"/>
          <a:sym typeface="Marydale"/>
        </a:defRPr>
      </a:lvl8pPr>
      <a:lvl9pPr indent="1828800">
        <a:defRPr sz="3200">
          <a:solidFill>
            <a:srgbClr val="313231"/>
          </a:solidFill>
          <a:latin typeface="Marydale"/>
          <a:ea typeface="Marydale"/>
          <a:cs typeface="Marydale"/>
          <a:sym typeface="Marydale"/>
        </a:defRPr>
      </a:lvl9pPr>
    </p:titleStyle>
    <p:bodyStyle>
      <a:lvl1pPr algn="ctr">
        <a:spcBef>
          <a:spcPts val="400"/>
        </a:spcBef>
        <a:defRPr sz="2000">
          <a:solidFill>
            <a:srgbClr val="888888"/>
          </a:solidFill>
          <a:latin typeface="Georgia"/>
          <a:ea typeface="Georgia"/>
          <a:cs typeface="Georgia"/>
          <a:sym typeface="Georgia"/>
        </a:defRPr>
      </a:lvl1pPr>
      <a:lvl2pPr indent="457200" algn="ctr">
        <a:spcBef>
          <a:spcPts val="400"/>
        </a:spcBef>
        <a:defRPr sz="2000">
          <a:solidFill>
            <a:srgbClr val="888888"/>
          </a:solidFill>
          <a:latin typeface="Georgia"/>
          <a:ea typeface="Georgia"/>
          <a:cs typeface="Georgia"/>
          <a:sym typeface="Georgia"/>
        </a:defRPr>
      </a:lvl2pPr>
      <a:lvl3pPr indent="914400" algn="ctr">
        <a:spcBef>
          <a:spcPts val="400"/>
        </a:spcBef>
        <a:defRPr sz="2000">
          <a:solidFill>
            <a:srgbClr val="888888"/>
          </a:solidFill>
          <a:latin typeface="Georgia"/>
          <a:ea typeface="Georgia"/>
          <a:cs typeface="Georgia"/>
          <a:sym typeface="Georgia"/>
        </a:defRPr>
      </a:lvl3pPr>
      <a:lvl4pPr indent="1371600" algn="ctr">
        <a:spcBef>
          <a:spcPts val="400"/>
        </a:spcBef>
        <a:defRPr sz="2000">
          <a:solidFill>
            <a:srgbClr val="888888"/>
          </a:solidFill>
          <a:latin typeface="Georgia"/>
          <a:ea typeface="Georgia"/>
          <a:cs typeface="Georgia"/>
          <a:sym typeface="Georgia"/>
        </a:defRPr>
      </a:lvl4pPr>
      <a:lvl5pPr indent="1828800" algn="ctr">
        <a:spcBef>
          <a:spcPts val="400"/>
        </a:spcBef>
        <a:defRPr sz="2000">
          <a:solidFill>
            <a:srgbClr val="888888"/>
          </a:solidFill>
          <a:latin typeface="Georgia"/>
          <a:ea typeface="Georgia"/>
          <a:cs typeface="Georgia"/>
          <a:sym typeface="Georgia"/>
        </a:defRPr>
      </a:lvl5pPr>
      <a:lvl6pPr indent="2286000" algn="ctr">
        <a:spcBef>
          <a:spcPts val="400"/>
        </a:spcBef>
        <a:defRPr sz="2000">
          <a:solidFill>
            <a:srgbClr val="888888"/>
          </a:solidFill>
          <a:latin typeface="Georgia"/>
          <a:ea typeface="Georgia"/>
          <a:cs typeface="Georgia"/>
          <a:sym typeface="Georgia"/>
        </a:defRPr>
      </a:lvl6pPr>
      <a:lvl7pPr indent="2743200" algn="ctr">
        <a:spcBef>
          <a:spcPts val="400"/>
        </a:spcBef>
        <a:defRPr sz="2000">
          <a:solidFill>
            <a:srgbClr val="888888"/>
          </a:solidFill>
          <a:latin typeface="Georgia"/>
          <a:ea typeface="Georgia"/>
          <a:cs typeface="Georgia"/>
          <a:sym typeface="Georgia"/>
        </a:defRPr>
      </a:lvl7pPr>
      <a:lvl8pPr indent="3200400" algn="ctr">
        <a:spcBef>
          <a:spcPts val="400"/>
        </a:spcBef>
        <a:defRPr sz="2000">
          <a:solidFill>
            <a:srgbClr val="888888"/>
          </a:solidFill>
          <a:latin typeface="Georgia"/>
          <a:ea typeface="Georgia"/>
          <a:cs typeface="Georgia"/>
          <a:sym typeface="Georgia"/>
        </a:defRPr>
      </a:lvl8pPr>
      <a:lvl9pPr indent="3657600" algn="ctr">
        <a:spcBef>
          <a:spcPts val="400"/>
        </a:spcBef>
        <a:defRPr sz="2000">
          <a:solidFill>
            <a:srgbClr val="888888"/>
          </a:solidFill>
          <a:latin typeface="Georgia"/>
          <a:ea typeface="Georgia"/>
          <a:cs typeface="Georgia"/>
          <a:sym typeface="Georgia"/>
        </a:defRPr>
      </a:lvl9pPr>
    </p:bodyStyle>
    <p:otherStyle>
      <a:lvl1pPr>
        <a:defRPr sz="2400">
          <a:solidFill>
            <a:schemeClr val="tx1"/>
          </a:solidFill>
          <a:latin typeface="+mn-lt"/>
          <a:ea typeface="+mn-ea"/>
          <a:cs typeface="+mn-cs"/>
          <a:sym typeface="Arial"/>
        </a:defRPr>
      </a:lvl1pPr>
      <a:lvl2pPr indent="457200">
        <a:defRPr sz="2400">
          <a:solidFill>
            <a:schemeClr val="tx1"/>
          </a:solidFill>
          <a:latin typeface="+mn-lt"/>
          <a:ea typeface="+mn-ea"/>
          <a:cs typeface="+mn-cs"/>
          <a:sym typeface="Arial"/>
        </a:defRPr>
      </a:lvl2pPr>
      <a:lvl3pPr indent="914400">
        <a:defRPr sz="2400">
          <a:solidFill>
            <a:schemeClr val="tx1"/>
          </a:solidFill>
          <a:latin typeface="+mn-lt"/>
          <a:ea typeface="+mn-ea"/>
          <a:cs typeface="+mn-cs"/>
          <a:sym typeface="Arial"/>
        </a:defRPr>
      </a:lvl3pPr>
      <a:lvl4pPr indent="1371600">
        <a:defRPr sz="2400">
          <a:solidFill>
            <a:schemeClr val="tx1"/>
          </a:solidFill>
          <a:latin typeface="+mn-lt"/>
          <a:ea typeface="+mn-ea"/>
          <a:cs typeface="+mn-cs"/>
          <a:sym typeface="Arial"/>
        </a:defRPr>
      </a:lvl4pPr>
      <a:lvl5pPr indent="1828800">
        <a:defRPr sz="2400">
          <a:solidFill>
            <a:schemeClr val="tx1"/>
          </a:solidFill>
          <a:latin typeface="+mn-lt"/>
          <a:ea typeface="+mn-ea"/>
          <a:cs typeface="+mn-cs"/>
          <a:sym typeface="Arial"/>
        </a:defRPr>
      </a:lvl5pPr>
      <a:lvl6pPr indent="2286000">
        <a:defRPr sz="2400">
          <a:solidFill>
            <a:schemeClr val="tx1"/>
          </a:solidFill>
          <a:latin typeface="+mn-lt"/>
          <a:ea typeface="+mn-ea"/>
          <a:cs typeface="+mn-cs"/>
          <a:sym typeface="Arial"/>
        </a:defRPr>
      </a:lvl6pPr>
      <a:lvl7pPr indent="2743200">
        <a:defRPr sz="2400">
          <a:solidFill>
            <a:schemeClr val="tx1"/>
          </a:solidFill>
          <a:latin typeface="+mn-lt"/>
          <a:ea typeface="+mn-ea"/>
          <a:cs typeface="+mn-cs"/>
          <a:sym typeface="Arial"/>
        </a:defRPr>
      </a:lvl7pPr>
      <a:lvl8pPr indent="3200400">
        <a:defRPr sz="2400">
          <a:solidFill>
            <a:schemeClr val="tx1"/>
          </a:solidFill>
          <a:latin typeface="+mn-lt"/>
          <a:ea typeface="+mn-ea"/>
          <a:cs typeface="+mn-cs"/>
          <a:sym typeface="Arial"/>
        </a:defRPr>
      </a:lvl8pPr>
      <a:lvl9pPr indent="3657600">
        <a:defRPr sz="2400">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image8.pdf" descr="green title page block.eps"/>
          <p:cNvPicPr/>
          <p:nvPr/>
        </p:nvPicPr>
        <p:blipFill>
          <a:blip r:embed="rId2">
            <a:extLst/>
          </a:blip>
          <a:stretch>
            <a:fillRect/>
          </a:stretch>
        </p:blipFill>
        <p:spPr>
          <a:xfrm>
            <a:off x="198961" y="1421099"/>
            <a:ext cx="8736870" cy="1962356"/>
          </a:xfrm>
          <a:prstGeom prst="rect">
            <a:avLst/>
          </a:prstGeom>
          <a:ln w="12700">
            <a:miter lim="400000"/>
          </a:ln>
        </p:spPr>
      </p:pic>
      <p:sp>
        <p:nvSpPr>
          <p:cNvPr id="96" name="Shape 96"/>
          <p:cNvSpPr>
            <a:spLocks noGrp="1"/>
          </p:cNvSpPr>
          <p:nvPr>
            <p:ph type="title"/>
          </p:nvPr>
        </p:nvSpPr>
        <p:spPr>
          <a:xfrm>
            <a:off x="685800" y="1766412"/>
            <a:ext cx="7772400" cy="1306988"/>
          </a:xfrm>
          <a:prstGeom prst="rect">
            <a:avLst/>
          </a:prstGeom>
        </p:spPr>
        <p:txBody>
          <a:bodyPr>
            <a:normAutofit/>
          </a:bodyPr>
          <a:lstStyle/>
          <a:p>
            <a:pPr lvl="0">
              <a:defRPr sz="1800">
                <a:solidFill>
                  <a:srgbClr val="000000"/>
                </a:solidFill>
              </a:defRPr>
            </a:pPr>
            <a:r>
              <a:rPr sz="4000" b="1">
                <a:solidFill>
                  <a:srgbClr val="313231"/>
                </a:solidFill>
              </a:rPr>
              <a:t>	continuous Integration:-</a:t>
            </a:r>
          </a:p>
          <a:p>
            <a:pPr lvl="0">
              <a:defRPr sz="1800">
                <a:solidFill>
                  <a:srgbClr val="000000"/>
                </a:solidFill>
              </a:defRPr>
            </a:pPr>
            <a:r>
              <a:rPr sz="4000" b="1">
                <a:solidFill>
                  <a:srgbClr val="313231"/>
                </a:solidFill>
              </a:rPr>
              <a:t>			JENKINS</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xfrm>
            <a:off x="533399" y="402960"/>
            <a:ext cx="8007351" cy="805657"/>
          </a:xfrm>
          <a:prstGeom prst="rect">
            <a:avLst/>
          </a:prstGeom>
        </p:spPr>
        <p:txBody>
          <a:bodyPr>
            <a:normAutofit/>
          </a:bodyPr>
          <a:lstStyle>
            <a:lvl1pPr algn="ctr" defTabSz="457200">
              <a:defRPr sz="4400">
                <a:solidFill>
                  <a:srgbClr val="000000"/>
                </a:solidFill>
                <a:latin typeface="Calibri"/>
                <a:ea typeface="Calibri"/>
                <a:cs typeface="Calibri"/>
                <a:sym typeface="Calibri"/>
              </a:defRPr>
            </a:lvl1pPr>
          </a:lstStyle>
          <a:p>
            <a:pPr lvl="0">
              <a:defRPr sz="1800"/>
            </a:pPr>
            <a:r>
              <a:rPr sz="4400"/>
              <a:t>Specify Maven goal</a:t>
            </a:r>
          </a:p>
        </p:txBody>
      </p:sp>
      <p:pic>
        <p:nvPicPr>
          <p:cNvPr id="154" name="image9.png"/>
          <p:cNvPicPr/>
          <p:nvPr/>
        </p:nvPicPr>
        <p:blipFill>
          <a:blip r:embed="rId3">
            <a:extLst/>
          </a:blip>
          <a:srcRect t="13113" b="18443"/>
          <a:stretch>
            <a:fillRect/>
          </a:stretch>
        </p:blipFill>
        <p:spPr>
          <a:xfrm>
            <a:off x="828042" y="1504280"/>
            <a:ext cx="7487990" cy="3203197"/>
          </a:xfrm>
          <a:prstGeom prst="rect">
            <a:avLst/>
          </a:prstGeom>
          <a:ln w="12700">
            <a:miter lim="400000"/>
          </a:ln>
        </p:spPr>
      </p:pic>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xfrm>
            <a:off x="533399" y="402960"/>
            <a:ext cx="8007351" cy="805657"/>
          </a:xfrm>
          <a:prstGeom prst="rect">
            <a:avLst/>
          </a:prstGeom>
        </p:spPr>
        <p:txBody>
          <a:bodyPr>
            <a:normAutofit/>
          </a:bodyPr>
          <a:lstStyle>
            <a:lvl1pPr algn="ctr" defTabSz="457200">
              <a:defRPr sz="4400">
                <a:solidFill>
                  <a:srgbClr val="000000"/>
                </a:solidFill>
                <a:latin typeface="Calibri"/>
                <a:ea typeface="Calibri"/>
                <a:cs typeface="Calibri"/>
                <a:sym typeface="Calibri"/>
              </a:defRPr>
            </a:lvl1pPr>
          </a:lstStyle>
          <a:p>
            <a:pPr lvl="0">
              <a:defRPr sz="1800"/>
            </a:pPr>
            <a:r>
              <a:rPr sz="4400"/>
              <a:t>Reporting</a:t>
            </a:r>
          </a:p>
        </p:txBody>
      </p:sp>
      <p:sp>
        <p:nvSpPr>
          <p:cNvPr id="159" name="Shape 159"/>
          <p:cNvSpPr/>
          <p:nvPr/>
        </p:nvSpPr>
        <p:spPr>
          <a:xfrm>
            <a:off x="2028051" y="1408429"/>
            <a:ext cx="4376698"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342900" indent="-342900" defTabSz="457200">
              <a:spcBef>
                <a:spcPts val="700"/>
              </a:spcBef>
              <a:buSzPct val="100000"/>
              <a:buFont typeface="Arial"/>
              <a:buChar char="•"/>
              <a:defRPr sz="3200">
                <a:latin typeface="Calibri"/>
                <a:ea typeface="Calibri"/>
                <a:cs typeface="Calibri"/>
                <a:sym typeface="Calibri"/>
              </a:defRPr>
            </a:lvl1pPr>
          </a:lstStyle>
          <a:p>
            <a:pPr lvl="0">
              <a:defRPr sz="1800"/>
            </a:pPr>
            <a:r>
              <a:rPr sz="3200"/>
              <a:t>TestNG reports plugin</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notification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6641428"/>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title"/>
          </p:nvPr>
        </p:nvSpPr>
        <p:spPr>
          <a:xfrm>
            <a:off x="533399" y="402960"/>
            <a:ext cx="8007351" cy="805657"/>
          </a:xfrm>
          <a:prstGeom prst="rect">
            <a:avLst/>
          </a:prstGeom>
        </p:spPr>
        <p:txBody>
          <a:bodyPr>
            <a:normAutofit/>
          </a:bodyPr>
          <a:lstStyle>
            <a:lvl1pPr algn="ctr" defTabSz="457200">
              <a:defRPr sz="4400">
                <a:solidFill>
                  <a:srgbClr val="000000"/>
                </a:solidFill>
                <a:latin typeface="Calibri"/>
                <a:ea typeface="Calibri"/>
                <a:cs typeface="Calibri"/>
                <a:sym typeface="Calibri"/>
              </a:defRPr>
            </a:lvl1pPr>
          </a:lstStyle>
          <a:p>
            <a:pPr lvl="0">
              <a:defRPr sz="1800"/>
            </a:pPr>
            <a:r>
              <a:rPr sz="4400"/>
              <a:t>And We’re ready to go!!!</a:t>
            </a:r>
          </a:p>
        </p:txBody>
      </p:sp>
      <p:pic>
        <p:nvPicPr>
          <p:cNvPr id="164" name="image10.png"/>
          <p:cNvPicPr/>
          <p:nvPr/>
        </p:nvPicPr>
        <p:blipFill>
          <a:blip r:embed="rId3">
            <a:extLst/>
          </a:blip>
          <a:srcRect t="21254"/>
          <a:stretch>
            <a:fillRect/>
          </a:stretch>
        </p:blipFill>
        <p:spPr>
          <a:xfrm>
            <a:off x="1054100" y="1497076"/>
            <a:ext cx="2930525" cy="2445925"/>
          </a:xfrm>
          <a:prstGeom prst="rect">
            <a:avLst/>
          </a:prstGeom>
          <a:ln w="12700">
            <a:miter lim="400000"/>
          </a:ln>
        </p:spPr>
      </p:pic>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xfrm>
            <a:off x="533399" y="402960"/>
            <a:ext cx="8007351" cy="805657"/>
          </a:xfrm>
          <a:prstGeom prst="rect">
            <a:avLst/>
          </a:prstGeom>
        </p:spPr>
        <p:txBody>
          <a:bodyPr>
            <a:normAutofit/>
          </a:bodyPr>
          <a:lstStyle>
            <a:lvl1pPr>
              <a:defRPr>
                <a:latin typeface="Lucida Handwriting"/>
                <a:ea typeface="Lucida Handwriting"/>
                <a:cs typeface="Lucida Handwriting"/>
                <a:sym typeface="Lucida Handwriting"/>
              </a:defRPr>
            </a:lvl1pPr>
          </a:lstStyle>
          <a:p>
            <a:pPr lvl="0">
              <a:defRPr sz="1800">
                <a:solidFill>
                  <a:srgbClr val="000000"/>
                </a:solidFill>
              </a:defRPr>
            </a:pPr>
            <a:r>
              <a:rPr sz="3200">
                <a:solidFill>
                  <a:srgbClr val="313231"/>
                </a:solidFill>
              </a:rPr>
              <a:t>Giving project git path to the job</a:t>
            </a:r>
          </a:p>
        </p:txBody>
      </p:sp>
      <p:sp>
        <p:nvSpPr>
          <p:cNvPr id="145" name="Shape 145"/>
          <p:cNvSpPr/>
          <p:nvPr/>
        </p:nvSpPr>
        <p:spPr>
          <a:xfrm>
            <a:off x="377844" y="1774443"/>
            <a:ext cx="7361787" cy="2241639"/>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marL="342900" lvl="0" indent="-342900" defTabSz="457200">
              <a:spcBef>
                <a:spcPts val="700"/>
              </a:spcBef>
              <a:buSzPct val="100000"/>
              <a:buFont typeface="Arial"/>
              <a:buChar char="•"/>
              <a:defRPr sz="1800"/>
            </a:pPr>
            <a:r>
              <a:rPr sz="3200" dirty="0">
                <a:latin typeface="Calibri"/>
                <a:ea typeface="Calibri"/>
                <a:cs typeface="Calibri"/>
                <a:sym typeface="Calibri"/>
              </a:rPr>
              <a:t>Go to manage plugins and install plugin</a:t>
            </a:r>
          </a:p>
          <a:p>
            <a:pPr marL="342900" lvl="0" indent="-342900" defTabSz="457200">
              <a:spcBef>
                <a:spcPts val="700"/>
              </a:spcBef>
              <a:buSzPct val="100000"/>
              <a:buFont typeface="Arial"/>
              <a:buChar char="•"/>
              <a:defRPr sz="1800"/>
            </a:pPr>
            <a:r>
              <a:rPr sz="3200" dirty="0">
                <a:latin typeface="Calibri"/>
                <a:ea typeface="Calibri"/>
                <a:cs typeface="Calibri"/>
                <a:sym typeface="Calibri"/>
              </a:rPr>
              <a:t>Now give path, see the error</a:t>
            </a:r>
          </a:p>
          <a:p>
            <a:pPr marL="342900" lvl="0" indent="-342900" defTabSz="457200">
              <a:spcBef>
                <a:spcPts val="700"/>
              </a:spcBef>
              <a:buSzPct val="100000"/>
              <a:buFont typeface="Arial"/>
              <a:buChar char="•"/>
              <a:defRPr sz="1800"/>
            </a:pPr>
            <a:r>
              <a:rPr sz="3200" dirty="0">
                <a:latin typeface="Calibri"/>
                <a:ea typeface="Calibri"/>
                <a:cs typeface="Calibri"/>
                <a:sym typeface="Calibri"/>
              </a:rPr>
              <a:t>Install Git and Go to Configure Jenkins and mention path to git.exe</a:t>
            </a:r>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8.png"/>
          <p:cNvPicPr/>
          <p:nvPr/>
        </p:nvPicPr>
        <p:blipFill>
          <a:blip r:embed="rId3">
            <a:extLst/>
          </a:blip>
          <a:srcRect t="12884" b="52717"/>
          <a:stretch>
            <a:fillRect/>
          </a:stretch>
        </p:blipFill>
        <p:spPr>
          <a:xfrm>
            <a:off x="0" y="1758461"/>
            <a:ext cx="8968595" cy="2080875"/>
          </a:xfrm>
          <a:prstGeom prst="rect">
            <a:avLst/>
          </a:prstGeom>
          <a:ln w="12700">
            <a:miter lim="400000"/>
          </a:ln>
        </p:spPr>
      </p:pic>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xfrm>
            <a:off x="533399" y="402960"/>
            <a:ext cx="8007351" cy="805657"/>
          </a:xfrm>
          <a:prstGeom prst="rect">
            <a:avLst/>
          </a:prstGeom>
        </p:spPr>
        <p:txBody>
          <a:bodyPr>
            <a:normAutofit/>
          </a:bodyPr>
          <a:lstStyle/>
          <a:p>
            <a:pPr lvl="0">
              <a:defRPr sz="1800">
                <a:solidFill>
                  <a:srgbClr val="000000"/>
                </a:solidFill>
              </a:defRPr>
            </a:pPr>
            <a:r>
              <a:rPr sz="3200">
                <a:solidFill>
                  <a:srgbClr val="313231"/>
                </a:solidFill>
              </a:rPr>
              <a:t>Questions </a:t>
            </a:r>
          </a:p>
        </p:txBody>
      </p:sp>
      <p:pic>
        <p:nvPicPr>
          <p:cNvPr id="169" name="image11.png"/>
          <p:cNvPicPr/>
          <p:nvPr/>
        </p:nvPicPr>
        <p:blipFill>
          <a:blip r:embed="rId2">
            <a:extLst/>
          </a:blip>
          <a:srcRect t="13831" b="13831"/>
          <a:stretch>
            <a:fillRect/>
          </a:stretch>
        </p:blipFill>
        <p:spPr>
          <a:xfrm>
            <a:off x="611187" y="1650999"/>
            <a:ext cx="7929562" cy="3280835"/>
          </a:xfrm>
          <a:prstGeom prst="rect">
            <a:avLst/>
          </a:prstGeom>
          <a:ln w="12700">
            <a:miter lim="400000"/>
          </a:ln>
        </p:spPr>
      </p:pic>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p:cNvSpPr>
          <p:nvPr>
            <p:ph type="title"/>
          </p:nvPr>
        </p:nvSpPr>
        <p:spPr>
          <a:xfrm>
            <a:off x="533399" y="402960"/>
            <a:ext cx="8007351" cy="805657"/>
          </a:xfrm>
          <a:prstGeom prst="rect">
            <a:avLst/>
          </a:prstGeom>
        </p:spPr>
        <p:txBody>
          <a:bodyPr>
            <a:normAutofit/>
          </a:bodyPr>
          <a:lstStyle>
            <a:lvl1pPr>
              <a:defRPr>
                <a:latin typeface="Lucida Handwriting"/>
                <a:ea typeface="Lucida Handwriting"/>
                <a:cs typeface="Lucida Handwriting"/>
                <a:sym typeface="Lucida Handwriting"/>
              </a:defRPr>
            </a:lvl1pPr>
          </a:lstStyle>
          <a:p>
            <a:pPr lvl="0">
              <a:defRPr sz="1800">
                <a:solidFill>
                  <a:srgbClr val="000000"/>
                </a:solidFill>
              </a:defRPr>
            </a:pPr>
            <a:r>
              <a:rPr sz="3200">
                <a:solidFill>
                  <a:srgbClr val="313231"/>
                </a:solidFill>
              </a:rPr>
              <a:t>Why CI</a:t>
            </a:r>
          </a:p>
        </p:txBody>
      </p:sp>
      <p:pic>
        <p:nvPicPr>
          <p:cNvPr id="99" name="image1.png"/>
          <p:cNvPicPr/>
          <p:nvPr/>
        </p:nvPicPr>
        <p:blipFill>
          <a:blip r:embed="rId2">
            <a:extLst/>
          </a:blip>
          <a:stretch>
            <a:fillRect/>
          </a:stretch>
        </p:blipFill>
        <p:spPr>
          <a:xfrm>
            <a:off x="1690968" y="1058333"/>
            <a:ext cx="6151282" cy="3796221"/>
          </a:xfrm>
          <a:prstGeom prst="rect">
            <a:avLst/>
          </a:prstGeom>
          <a:ln w="12700">
            <a:miter lim="400000"/>
          </a:ln>
        </p:spPr>
      </p:pic>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533399" y="402960"/>
            <a:ext cx="8007351" cy="805657"/>
          </a:xfrm>
          <a:prstGeom prst="rect">
            <a:avLst/>
          </a:prstGeom>
        </p:spPr>
        <p:txBody>
          <a:bodyPr>
            <a:normAutofit/>
          </a:bodyPr>
          <a:lstStyle>
            <a:lvl1pPr>
              <a:defRPr sz="2800">
                <a:latin typeface="Lucida Handwriting"/>
                <a:ea typeface="Lucida Handwriting"/>
                <a:cs typeface="Lucida Handwriting"/>
                <a:sym typeface="Lucida Handwriting"/>
              </a:defRPr>
            </a:lvl1pPr>
          </a:lstStyle>
          <a:p>
            <a:pPr lvl="0">
              <a:defRPr sz="1800">
                <a:solidFill>
                  <a:srgbClr val="000000"/>
                </a:solidFill>
              </a:defRPr>
            </a:pPr>
            <a:r>
              <a:rPr sz="2800">
                <a:solidFill>
                  <a:srgbClr val="313231"/>
                </a:solidFill>
              </a:rPr>
              <a:t>What is Jenkins?</a:t>
            </a:r>
          </a:p>
        </p:txBody>
      </p:sp>
      <p:sp>
        <p:nvSpPr>
          <p:cNvPr id="102" name="Shape 102"/>
          <p:cNvSpPr/>
          <p:nvPr/>
        </p:nvSpPr>
        <p:spPr>
          <a:xfrm>
            <a:off x="370461" y="1405383"/>
            <a:ext cx="7835937" cy="322652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defTabSz="457200">
              <a:spcBef>
                <a:spcPts val="700"/>
              </a:spcBef>
              <a:buFont typeface="Arial"/>
              <a:defRPr sz="1800"/>
            </a:pPr>
            <a:r>
              <a:rPr sz="3200" dirty="0">
                <a:latin typeface="Calibri"/>
                <a:ea typeface="Calibri"/>
                <a:cs typeface="Calibri"/>
                <a:sym typeface="Calibri"/>
              </a:rPr>
              <a:t>Jenkins is an application that monitors executions of repeated jobs. Jenkins focuses on:</a:t>
            </a:r>
          </a:p>
          <a:p>
            <a:pPr marL="342900" lvl="0" indent="-342900" defTabSz="457200">
              <a:spcBef>
                <a:spcPts val="700"/>
              </a:spcBef>
              <a:buSzPct val="100000"/>
              <a:buFont typeface="Arial"/>
              <a:buChar char="•"/>
              <a:defRPr sz="1800"/>
            </a:pPr>
            <a:r>
              <a:rPr sz="3200" dirty="0">
                <a:latin typeface="Calibri"/>
                <a:ea typeface="Calibri"/>
                <a:cs typeface="Calibri"/>
                <a:sym typeface="Calibri"/>
              </a:rPr>
              <a:t>Building/testing software projects continuously</a:t>
            </a:r>
          </a:p>
          <a:p>
            <a:pPr marL="342900" lvl="0" indent="-342900" defTabSz="457200">
              <a:spcBef>
                <a:spcPts val="700"/>
              </a:spcBef>
              <a:buSzPct val="100000"/>
              <a:buFont typeface="Arial"/>
              <a:buChar char="•"/>
              <a:defRPr sz="1800"/>
            </a:pPr>
            <a:r>
              <a:rPr sz="3200" dirty="0">
                <a:latin typeface="Calibri"/>
                <a:ea typeface="Calibri"/>
                <a:cs typeface="Calibri"/>
                <a:sym typeface="Calibri"/>
              </a:rPr>
              <a:t>Monitoring executions of externally-run jobs</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p:nvPr>
        </p:nvSpPr>
        <p:spPr>
          <a:xfrm>
            <a:off x="533399" y="402960"/>
            <a:ext cx="8007351" cy="805657"/>
          </a:xfrm>
          <a:prstGeom prst="rect">
            <a:avLst/>
          </a:prstGeom>
        </p:spPr>
        <p:txBody>
          <a:bodyPr>
            <a:normAutofit/>
          </a:bodyPr>
          <a:lstStyle>
            <a:lvl1pPr>
              <a:defRPr>
                <a:latin typeface="Lucida Handwriting"/>
                <a:ea typeface="Lucida Handwriting"/>
                <a:cs typeface="Lucida Handwriting"/>
                <a:sym typeface="Lucida Handwriting"/>
              </a:defRPr>
            </a:lvl1pPr>
          </a:lstStyle>
          <a:p>
            <a:pPr lvl="0">
              <a:defRPr sz="1800">
                <a:solidFill>
                  <a:srgbClr val="000000"/>
                </a:solidFill>
              </a:defRPr>
            </a:pPr>
            <a:r>
              <a:rPr sz="3200">
                <a:solidFill>
                  <a:srgbClr val="313231"/>
                </a:solidFill>
              </a:rPr>
              <a:t>Why Jenkins??</a:t>
            </a:r>
          </a:p>
        </p:txBody>
      </p:sp>
      <p:pic>
        <p:nvPicPr>
          <p:cNvPr id="105" name="image4.png"/>
          <p:cNvPicPr/>
          <p:nvPr/>
        </p:nvPicPr>
        <p:blipFill>
          <a:blip r:embed="rId3">
            <a:extLst/>
          </a:blip>
          <a:stretch>
            <a:fillRect/>
          </a:stretch>
        </p:blipFill>
        <p:spPr>
          <a:xfrm>
            <a:off x="6001017" y="1431580"/>
            <a:ext cx="2441175" cy="2851840"/>
          </a:xfrm>
          <a:prstGeom prst="rect">
            <a:avLst/>
          </a:prstGeom>
          <a:ln w="12700">
            <a:miter lim="400000"/>
          </a:ln>
        </p:spPr>
      </p:pic>
      <p:sp>
        <p:nvSpPr>
          <p:cNvPr id="106" name="Shape 106"/>
          <p:cNvSpPr/>
          <p:nvPr/>
        </p:nvSpPr>
        <p:spPr>
          <a:xfrm>
            <a:off x="504962" y="1025905"/>
            <a:ext cx="4324259" cy="41226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342900" lvl="0" indent="-342900" defTabSz="457200">
              <a:lnSpc>
                <a:spcPct val="80000"/>
              </a:lnSpc>
              <a:spcBef>
                <a:spcPts val="600"/>
              </a:spcBef>
              <a:buSzPct val="100000"/>
              <a:buFont typeface="Arial"/>
              <a:buChar char="•"/>
              <a:defRPr sz="1800"/>
            </a:pPr>
            <a:r>
              <a:rPr lang="en-US" sz="2700" dirty="0" smtClean="0">
                <a:latin typeface="Calibri"/>
                <a:ea typeface="Calibri"/>
                <a:cs typeface="Calibri"/>
                <a:sym typeface="Calibri"/>
              </a:rPr>
              <a:t>Open source</a:t>
            </a:r>
          </a:p>
          <a:p>
            <a:pPr marL="342900" lvl="0" indent="-342900" defTabSz="457200">
              <a:lnSpc>
                <a:spcPct val="80000"/>
              </a:lnSpc>
              <a:spcBef>
                <a:spcPts val="600"/>
              </a:spcBef>
              <a:buSzPct val="100000"/>
              <a:buFont typeface="Arial"/>
              <a:buChar char="•"/>
              <a:defRPr sz="1800"/>
            </a:pPr>
            <a:r>
              <a:rPr sz="2700" dirty="0" smtClean="0">
                <a:latin typeface="Calibri"/>
                <a:ea typeface="Calibri"/>
                <a:cs typeface="Calibri"/>
                <a:sym typeface="Calibri"/>
              </a:rPr>
              <a:t>Easy </a:t>
            </a:r>
            <a:r>
              <a:rPr sz="2700" dirty="0">
                <a:latin typeface="Calibri"/>
                <a:ea typeface="Calibri"/>
                <a:cs typeface="Calibri"/>
                <a:sym typeface="Calibri"/>
              </a:rPr>
              <a:t>installation</a:t>
            </a:r>
          </a:p>
          <a:p>
            <a:pPr marL="342900" lvl="0" indent="-342900" defTabSz="457200">
              <a:lnSpc>
                <a:spcPct val="80000"/>
              </a:lnSpc>
              <a:spcBef>
                <a:spcPts val="600"/>
              </a:spcBef>
              <a:buSzPct val="100000"/>
              <a:buFont typeface="Arial"/>
              <a:buChar char="•"/>
              <a:defRPr sz="1800"/>
            </a:pPr>
            <a:r>
              <a:rPr sz="2700" dirty="0">
                <a:latin typeface="Calibri"/>
                <a:ea typeface="Calibri"/>
                <a:cs typeface="Calibri"/>
                <a:sym typeface="Calibri"/>
              </a:rPr>
              <a:t>Easy configuration</a:t>
            </a:r>
          </a:p>
          <a:p>
            <a:pPr marL="342900" lvl="0" indent="-342900" defTabSz="457200">
              <a:lnSpc>
                <a:spcPct val="80000"/>
              </a:lnSpc>
              <a:spcBef>
                <a:spcPts val="600"/>
              </a:spcBef>
              <a:buSzPct val="100000"/>
              <a:buFont typeface="Arial"/>
              <a:buChar char="•"/>
              <a:defRPr sz="1800"/>
            </a:pPr>
            <a:r>
              <a:rPr sz="2700" dirty="0">
                <a:latin typeface="Calibri"/>
                <a:ea typeface="Calibri"/>
                <a:cs typeface="Calibri"/>
                <a:sym typeface="Calibri"/>
              </a:rPr>
              <a:t>Change set support</a:t>
            </a:r>
          </a:p>
          <a:p>
            <a:pPr marL="342900" lvl="0" indent="-342900" defTabSz="457200">
              <a:lnSpc>
                <a:spcPct val="80000"/>
              </a:lnSpc>
              <a:spcBef>
                <a:spcPts val="600"/>
              </a:spcBef>
              <a:buSzPct val="100000"/>
              <a:buFont typeface="Arial"/>
              <a:buChar char="•"/>
              <a:defRPr sz="1800"/>
            </a:pPr>
            <a:r>
              <a:rPr sz="2700" dirty="0">
                <a:latin typeface="Calibri"/>
                <a:ea typeface="Calibri"/>
                <a:cs typeface="Calibri"/>
                <a:sym typeface="Calibri"/>
              </a:rPr>
              <a:t>Permanent </a:t>
            </a:r>
          </a:p>
          <a:p>
            <a:pPr marL="342900" lvl="0" indent="-342900" defTabSz="457200">
              <a:lnSpc>
                <a:spcPct val="80000"/>
              </a:lnSpc>
              <a:spcBef>
                <a:spcPts val="600"/>
              </a:spcBef>
              <a:buSzPct val="100000"/>
              <a:buFont typeface="Arial"/>
              <a:buChar char="•"/>
              <a:defRPr sz="1800"/>
            </a:pPr>
            <a:r>
              <a:rPr sz="2700" dirty="0">
                <a:latin typeface="Calibri"/>
                <a:ea typeface="Calibri"/>
                <a:cs typeface="Calibri"/>
                <a:sym typeface="Calibri"/>
              </a:rPr>
              <a:t>RSS/E-mail/IM</a:t>
            </a:r>
          </a:p>
          <a:p>
            <a:pPr marL="342900" lvl="0" indent="-342900" defTabSz="457200">
              <a:lnSpc>
                <a:spcPct val="80000"/>
              </a:lnSpc>
              <a:spcBef>
                <a:spcPts val="600"/>
              </a:spcBef>
              <a:buSzPct val="100000"/>
              <a:buFont typeface="Arial"/>
              <a:buChar char="•"/>
              <a:defRPr sz="1800"/>
            </a:pPr>
            <a:r>
              <a:rPr sz="2700" dirty="0">
                <a:latin typeface="Calibri"/>
                <a:ea typeface="Calibri"/>
                <a:cs typeface="Calibri"/>
                <a:sym typeface="Calibri"/>
              </a:rPr>
              <a:t>JUnit/TestNG test reporting</a:t>
            </a:r>
          </a:p>
          <a:p>
            <a:pPr marL="342900" lvl="0" indent="-342900" defTabSz="457200">
              <a:lnSpc>
                <a:spcPct val="80000"/>
              </a:lnSpc>
              <a:spcBef>
                <a:spcPts val="600"/>
              </a:spcBef>
              <a:buSzPct val="100000"/>
              <a:buFont typeface="Arial"/>
              <a:buChar char="•"/>
              <a:defRPr sz="1800"/>
            </a:pPr>
            <a:r>
              <a:rPr sz="2700" dirty="0">
                <a:latin typeface="Calibri"/>
                <a:ea typeface="Calibri"/>
                <a:cs typeface="Calibri"/>
                <a:sym typeface="Calibri"/>
              </a:rPr>
              <a:t>Distributed builds</a:t>
            </a:r>
          </a:p>
          <a:p>
            <a:pPr marL="342900" lvl="0" indent="-342900" defTabSz="457200">
              <a:lnSpc>
                <a:spcPct val="80000"/>
              </a:lnSpc>
              <a:spcBef>
                <a:spcPts val="600"/>
              </a:spcBef>
              <a:buSzPct val="100000"/>
              <a:buFont typeface="Arial"/>
              <a:buChar char="•"/>
              <a:defRPr sz="1800"/>
            </a:pPr>
            <a:r>
              <a:rPr sz="2700" dirty="0">
                <a:latin typeface="Calibri"/>
                <a:ea typeface="Calibri"/>
                <a:cs typeface="Calibri"/>
                <a:sym typeface="Calibri"/>
              </a:rPr>
              <a:t>File fingerprinting</a:t>
            </a:r>
          </a:p>
          <a:p>
            <a:pPr marL="342900" lvl="0" indent="-342900" defTabSz="457200">
              <a:lnSpc>
                <a:spcPct val="80000"/>
              </a:lnSpc>
              <a:spcBef>
                <a:spcPts val="600"/>
              </a:spcBef>
              <a:buSzPct val="100000"/>
              <a:buFont typeface="Arial"/>
              <a:buChar char="•"/>
              <a:defRPr sz="1800"/>
            </a:pPr>
            <a:r>
              <a:rPr sz="2700" dirty="0">
                <a:latin typeface="Calibri"/>
                <a:ea typeface="Calibri"/>
                <a:cs typeface="Calibri"/>
                <a:sym typeface="Calibri"/>
              </a:rPr>
              <a:t>Plugin Support</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xfrm>
            <a:off x="533399" y="402960"/>
            <a:ext cx="8007351" cy="805657"/>
          </a:xfrm>
          <a:prstGeom prst="rect">
            <a:avLst/>
          </a:prstGeom>
        </p:spPr>
        <p:txBody>
          <a:bodyPr>
            <a:normAutofit/>
          </a:bodyPr>
          <a:lstStyle>
            <a:lvl1pPr>
              <a:defRPr>
                <a:latin typeface="Lucida Handwriting"/>
                <a:ea typeface="Lucida Handwriting"/>
                <a:cs typeface="Lucida Handwriting"/>
                <a:sym typeface="Lucida Handwriting"/>
              </a:defRPr>
            </a:lvl1pPr>
          </a:lstStyle>
          <a:p>
            <a:pPr lvl="0">
              <a:defRPr sz="1800">
                <a:solidFill>
                  <a:srgbClr val="000000"/>
                </a:solidFill>
              </a:defRPr>
            </a:pPr>
            <a:r>
              <a:rPr sz="3200">
                <a:solidFill>
                  <a:srgbClr val="313231"/>
                </a:solidFill>
              </a:rPr>
              <a:t>Set Up Jenkins</a:t>
            </a:r>
          </a:p>
        </p:txBody>
      </p:sp>
      <p:sp>
        <p:nvSpPr>
          <p:cNvPr id="111" name="Shape 111"/>
          <p:cNvSpPr/>
          <p:nvPr/>
        </p:nvSpPr>
        <p:spPr>
          <a:xfrm>
            <a:off x="1194018" y="1027429"/>
            <a:ext cx="3809564"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342900" indent="-342900" defTabSz="457200">
              <a:spcBef>
                <a:spcPts val="700"/>
              </a:spcBef>
              <a:buSzPct val="100000"/>
              <a:buFont typeface="Arial"/>
              <a:buChar char="•"/>
              <a:defRPr sz="3200">
                <a:latin typeface="Calibri"/>
                <a:ea typeface="Calibri"/>
                <a:cs typeface="Calibri"/>
                <a:sym typeface="Calibri"/>
              </a:defRPr>
            </a:lvl1pPr>
          </a:lstStyle>
          <a:p>
            <a:pPr lvl="0">
              <a:defRPr sz="1800"/>
            </a:pPr>
            <a:r>
              <a:rPr sz="3200"/>
              <a:t>install jenkins.war</a:t>
            </a:r>
          </a:p>
        </p:txBody>
      </p:sp>
      <p:pic>
        <p:nvPicPr>
          <p:cNvPr id="112" name="image5.png"/>
          <p:cNvPicPr/>
          <p:nvPr/>
        </p:nvPicPr>
        <p:blipFill>
          <a:blip r:embed="rId3">
            <a:extLst/>
          </a:blip>
          <a:srcRect t="6401" b="11201"/>
          <a:stretch>
            <a:fillRect/>
          </a:stretch>
        </p:blipFill>
        <p:spPr>
          <a:xfrm>
            <a:off x="1293437" y="1664756"/>
            <a:ext cx="6240653" cy="3213937"/>
          </a:xfrm>
          <a:prstGeom prst="rect">
            <a:avLst/>
          </a:prstGeom>
          <a:ln w="12700">
            <a:miter lim="400000"/>
          </a:ln>
        </p:spPr>
      </p:pic>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533399" y="402960"/>
            <a:ext cx="8007351" cy="805657"/>
          </a:xfrm>
          <a:prstGeom prst="rect">
            <a:avLst/>
          </a:prstGeom>
        </p:spPr>
        <p:txBody>
          <a:bodyPr>
            <a:normAutofit/>
          </a:bodyPr>
          <a:lstStyle>
            <a:lvl1pPr>
              <a:defRPr>
                <a:latin typeface="Lucida Handwriting"/>
                <a:ea typeface="Lucida Handwriting"/>
                <a:cs typeface="Lucida Handwriting"/>
                <a:sym typeface="Lucida Handwriting"/>
              </a:defRPr>
            </a:lvl1pPr>
          </a:lstStyle>
          <a:p>
            <a:pPr lvl="0">
              <a:defRPr sz="1800">
                <a:solidFill>
                  <a:srgbClr val="000000"/>
                </a:solidFill>
              </a:defRPr>
            </a:pPr>
            <a:r>
              <a:rPr sz="3200">
                <a:solidFill>
                  <a:srgbClr val="313231"/>
                </a:solidFill>
              </a:rPr>
              <a:t>Set Up Jenkins</a:t>
            </a:r>
          </a:p>
        </p:txBody>
      </p:sp>
      <p:sp>
        <p:nvSpPr>
          <p:cNvPr id="123" name="Shape 123"/>
          <p:cNvSpPr/>
          <p:nvPr/>
        </p:nvSpPr>
        <p:spPr>
          <a:xfrm>
            <a:off x="61436" y="1608667"/>
            <a:ext cx="8595731" cy="2241639"/>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marL="342900" lvl="0" indent="-342900" defTabSz="457200">
              <a:spcBef>
                <a:spcPts val="700"/>
              </a:spcBef>
              <a:buSzPct val="100000"/>
              <a:buFont typeface="Arial"/>
              <a:buChar char="•"/>
              <a:defRPr sz="1800"/>
            </a:pPr>
            <a:r>
              <a:rPr sz="3200" dirty="0">
                <a:latin typeface="Calibri"/>
                <a:ea typeface="Calibri"/>
                <a:cs typeface="Calibri"/>
                <a:sym typeface="Calibri"/>
              </a:rPr>
              <a:t>open cmd with run as admin</a:t>
            </a:r>
          </a:p>
          <a:p>
            <a:pPr marL="342900" lvl="0" indent="-342900" defTabSz="457200">
              <a:spcBef>
                <a:spcPts val="700"/>
              </a:spcBef>
              <a:buSzPct val="100000"/>
              <a:buFont typeface="Arial"/>
              <a:buChar char="•"/>
              <a:defRPr sz="1800"/>
            </a:pPr>
            <a:r>
              <a:rPr sz="3200" b="1" dirty="0">
                <a:latin typeface="Calibri"/>
                <a:ea typeface="Calibri"/>
                <a:cs typeface="Calibri"/>
                <a:sym typeface="Calibri"/>
              </a:rPr>
              <a:t>run java -jar jenkins.war</a:t>
            </a:r>
          </a:p>
          <a:p>
            <a:pPr marL="342900" lvl="0" indent="-342900" defTabSz="457200">
              <a:spcBef>
                <a:spcPts val="700"/>
              </a:spcBef>
              <a:buSzPct val="100000"/>
              <a:buFont typeface="Arial"/>
              <a:buChar char="•"/>
              <a:defRPr sz="1800"/>
            </a:pPr>
            <a:r>
              <a:rPr sz="3200" b="1" dirty="0">
                <a:latin typeface="Calibri"/>
                <a:ea typeface="Calibri"/>
                <a:cs typeface="Calibri"/>
                <a:sym typeface="Calibri"/>
              </a:rPr>
              <a:t>But first check if Java is present, if not then install JDK7</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title"/>
          </p:nvPr>
        </p:nvSpPr>
        <p:spPr>
          <a:xfrm>
            <a:off x="533399" y="402960"/>
            <a:ext cx="8007351" cy="805657"/>
          </a:xfrm>
          <a:prstGeom prst="rect">
            <a:avLst/>
          </a:prstGeom>
        </p:spPr>
        <p:txBody>
          <a:bodyPr>
            <a:normAutofit/>
          </a:bodyPr>
          <a:lstStyle>
            <a:lvl1pPr>
              <a:defRPr>
                <a:latin typeface="Lucida Handwriting"/>
                <a:ea typeface="Lucida Handwriting"/>
                <a:cs typeface="Lucida Handwriting"/>
                <a:sym typeface="Lucida Handwriting"/>
              </a:defRPr>
            </a:lvl1pPr>
          </a:lstStyle>
          <a:p>
            <a:pPr lvl="0">
              <a:defRPr sz="1800">
                <a:solidFill>
                  <a:srgbClr val="000000"/>
                </a:solidFill>
              </a:defRPr>
            </a:pPr>
            <a:r>
              <a:rPr sz="3200">
                <a:solidFill>
                  <a:srgbClr val="313231"/>
                </a:solidFill>
              </a:rPr>
              <a:t>Maven With Jenkins</a:t>
            </a:r>
          </a:p>
        </p:txBody>
      </p:sp>
      <p:pic>
        <p:nvPicPr>
          <p:cNvPr id="134" name="image6.png"/>
          <p:cNvPicPr/>
          <p:nvPr/>
        </p:nvPicPr>
        <p:blipFill>
          <a:blip r:embed="rId3">
            <a:extLst/>
          </a:blip>
          <a:srcRect t="13111" b="41556"/>
          <a:stretch>
            <a:fillRect/>
          </a:stretch>
        </p:blipFill>
        <p:spPr>
          <a:xfrm>
            <a:off x="685942" y="1343052"/>
            <a:ext cx="7796175" cy="2537818"/>
          </a:xfrm>
          <a:prstGeom prst="rect">
            <a:avLst/>
          </a:prstGeom>
          <a:ln w="12700">
            <a:miter lim="400000"/>
          </a:ln>
        </p:spPr>
      </p:pic>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title"/>
          </p:nvPr>
        </p:nvSpPr>
        <p:spPr>
          <a:xfrm>
            <a:off x="533399" y="402960"/>
            <a:ext cx="8007351" cy="805657"/>
          </a:xfrm>
          <a:prstGeom prst="rect">
            <a:avLst/>
          </a:prstGeom>
        </p:spPr>
        <p:txBody>
          <a:bodyPr>
            <a:normAutofit/>
          </a:bodyPr>
          <a:lstStyle>
            <a:lvl1pPr algn="ctr" defTabSz="457200">
              <a:defRPr sz="4400">
                <a:solidFill>
                  <a:srgbClr val="000000"/>
                </a:solidFill>
                <a:latin typeface="Calibri"/>
                <a:ea typeface="Calibri"/>
                <a:cs typeface="Calibri"/>
                <a:sym typeface="Calibri"/>
              </a:defRPr>
            </a:lvl1pPr>
          </a:lstStyle>
          <a:p>
            <a:pPr lvl="0">
              <a:defRPr sz="1800"/>
            </a:pPr>
            <a:r>
              <a:rPr sz="4400"/>
              <a:t>Creating a Job</a:t>
            </a:r>
          </a:p>
        </p:txBody>
      </p:sp>
      <p:sp>
        <p:nvSpPr>
          <p:cNvPr id="139" name="Shape 139"/>
          <p:cNvSpPr/>
          <p:nvPr/>
        </p:nvSpPr>
        <p:spPr>
          <a:xfrm>
            <a:off x="593844" y="1150111"/>
            <a:ext cx="5594113" cy="1128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342900" lvl="0" indent="-342900" defTabSz="457200">
              <a:spcBef>
                <a:spcPts val="700"/>
              </a:spcBef>
              <a:buSzPct val="100000"/>
              <a:buFont typeface="Arial"/>
              <a:buChar char="•"/>
              <a:defRPr sz="1800"/>
            </a:pPr>
            <a:r>
              <a:rPr sz="3200">
                <a:latin typeface="Calibri"/>
                <a:ea typeface="Calibri"/>
                <a:cs typeface="Calibri"/>
                <a:sym typeface="Calibri"/>
              </a:rPr>
              <a:t>Choose Maven project</a:t>
            </a:r>
          </a:p>
          <a:p>
            <a:pPr marL="342900" lvl="0" indent="-342900" defTabSz="457200">
              <a:spcBef>
                <a:spcPts val="700"/>
              </a:spcBef>
              <a:buSzPct val="100000"/>
              <a:buFont typeface="Arial"/>
              <a:buChar char="•"/>
              <a:defRPr sz="1800"/>
            </a:pPr>
            <a:r>
              <a:rPr sz="3200">
                <a:latin typeface="Calibri"/>
                <a:ea typeface="Calibri"/>
                <a:cs typeface="Calibri"/>
                <a:sym typeface="Calibri"/>
              </a:rPr>
              <a:t>Enter name and click create</a:t>
            </a:r>
          </a:p>
        </p:txBody>
      </p:sp>
      <p:pic>
        <p:nvPicPr>
          <p:cNvPr id="140" name="image7.png"/>
          <p:cNvPicPr/>
          <p:nvPr/>
        </p:nvPicPr>
        <p:blipFill>
          <a:blip r:embed="rId3">
            <a:extLst/>
          </a:blip>
          <a:srcRect t="12800" b="19334"/>
          <a:stretch>
            <a:fillRect/>
          </a:stretch>
        </p:blipFill>
        <p:spPr>
          <a:xfrm>
            <a:off x="1792004" y="2509478"/>
            <a:ext cx="5585853" cy="2369286"/>
          </a:xfrm>
          <a:prstGeom prst="rect">
            <a:avLst/>
          </a:prstGeom>
          <a:ln w="12700">
            <a:miter lim="400000"/>
          </a:ln>
        </p:spPr>
      </p:pic>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project path</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23708"/>
      </p:ext>
    </p:extLst>
  </p:cSld>
  <p:clrMapOvr>
    <a:masterClrMapping/>
  </p:clrMapOvr>
  <p:transition xmlns:p14="http://schemas.microsoft.com/office/powerpoint/2010/mai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nkGothITC Bk BT"/>
            <a:ea typeface="FrnkGothITC Bk BT"/>
            <a:cs typeface="FrnkGothITC Bk BT"/>
            <a:sym typeface="FrnkGothITC Bk B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nkGothITC Bk BT"/>
            <a:ea typeface="FrnkGothITC Bk BT"/>
            <a:cs typeface="FrnkGothITC Bk BT"/>
            <a:sym typeface="FrnkGothITC Bk B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nkGothITC Bk BT"/>
            <a:ea typeface="FrnkGothITC Bk BT"/>
            <a:cs typeface="FrnkGothITC Bk BT"/>
            <a:sym typeface="FrnkGothITC Bk B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nkGothITC Bk BT"/>
            <a:ea typeface="FrnkGothITC Bk BT"/>
            <a:cs typeface="FrnkGothITC Bk BT"/>
            <a:sym typeface="FrnkGothITC Bk B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363</Words>
  <Application>Microsoft Macintosh PowerPoint</Application>
  <PresentationFormat>On-screen Show (16:10)</PresentationFormat>
  <Paragraphs>86</Paragraphs>
  <Slides>16</Slides>
  <Notes>10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Default</vt:lpstr>
      <vt:lpstr> continuous Integration:-    JENKINS</vt:lpstr>
      <vt:lpstr>Why CI</vt:lpstr>
      <vt:lpstr>What is Jenkins?</vt:lpstr>
      <vt:lpstr>Why Jenkins??</vt:lpstr>
      <vt:lpstr>Set Up Jenkins</vt:lpstr>
      <vt:lpstr>Set Up Jenkins</vt:lpstr>
      <vt:lpstr>Maven With Jenkins</vt:lpstr>
      <vt:lpstr>Creating a Job</vt:lpstr>
      <vt:lpstr>Give project path</vt:lpstr>
      <vt:lpstr>Specify Maven goal</vt:lpstr>
      <vt:lpstr>Reporting</vt:lpstr>
      <vt:lpstr>Email notification</vt:lpstr>
      <vt:lpstr>And We’re ready to go!!!</vt:lpstr>
      <vt:lpstr>Giving project git path to the job</vt:lpstr>
      <vt:lpstr>PowerPoint Presentation</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continuous Integration:-    JENKINS</dc:title>
  <cp:lastModifiedBy>shilpi mittal</cp:lastModifiedBy>
  <cp:revision>2</cp:revision>
  <dcterms:modified xsi:type="dcterms:W3CDTF">2014-12-03T06:05:35Z</dcterms:modified>
</cp:coreProperties>
</file>